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98" autoAdjust="0"/>
    <p:restoredTop sz="94674"/>
  </p:normalViewPr>
  <p:slideViewPr>
    <p:cSldViewPr snapToGrid="0">
      <p:cViewPr varScale="1">
        <p:scale>
          <a:sx n="77" d="100"/>
          <a:sy n="77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A40A6-A495-7841-81B2-0E7C4F063809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172C3-8734-CC4E-A727-23B005A254A1}">
      <dgm:prSet phldrT="[Text]"/>
      <dgm:spPr/>
      <dgm:t>
        <a:bodyPr/>
        <a:lstStyle/>
        <a:p>
          <a:r>
            <a:rPr lang="en-US" dirty="0"/>
            <a:t>Pre 2004</a:t>
          </a:r>
        </a:p>
      </dgm:t>
    </dgm:pt>
    <dgm:pt modelId="{38FA2C7C-1610-9942-BA94-37E01DE49162}" type="parTrans" cxnId="{289C23F9-0DFD-A14C-B19B-2FF205D92C1E}">
      <dgm:prSet/>
      <dgm:spPr/>
      <dgm:t>
        <a:bodyPr/>
        <a:lstStyle/>
        <a:p>
          <a:endParaRPr lang="en-US"/>
        </a:p>
      </dgm:t>
    </dgm:pt>
    <dgm:pt modelId="{07589F00-8531-B84B-8BE8-60FBF939F2E8}" type="sibTrans" cxnId="{289C23F9-0DFD-A14C-B19B-2FF205D92C1E}">
      <dgm:prSet/>
      <dgm:spPr/>
      <dgm:t>
        <a:bodyPr/>
        <a:lstStyle/>
        <a:p>
          <a:endParaRPr lang="en-US"/>
        </a:p>
      </dgm:t>
    </dgm:pt>
    <dgm:pt modelId="{01F87150-67EB-7A4B-A5DC-352DBEE57F73}">
      <dgm:prSet phldrT="[Text]"/>
      <dgm:spPr/>
      <dgm:t>
        <a:bodyPr/>
        <a:lstStyle/>
        <a:p>
          <a:r>
            <a:rPr lang="hr-HR" dirty="0" err="1"/>
            <a:t>Negotiated</a:t>
          </a:r>
          <a:r>
            <a:rPr lang="en-US" dirty="0"/>
            <a:t> procedure with prior publication of a contract notice</a:t>
          </a:r>
        </a:p>
      </dgm:t>
    </dgm:pt>
    <dgm:pt modelId="{45AAB589-B9DF-7A47-88AD-18C624EF89EC}" type="parTrans" cxnId="{D2843851-FD9F-8841-93A5-E30C8524FE47}">
      <dgm:prSet/>
      <dgm:spPr/>
      <dgm:t>
        <a:bodyPr/>
        <a:lstStyle/>
        <a:p>
          <a:endParaRPr lang="en-US"/>
        </a:p>
      </dgm:t>
    </dgm:pt>
    <dgm:pt modelId="{DDA19EBD-0285-0D4A-AACE-890C56BEF448}" type="sibTrans" cxnId="{D2843851-FD9F-8841-93A5-E30C8524FE47}">
      <dgm:prSet/>
      <dgm:spPr/>
      <dgm:t>
        <a:bodyPr/>
        <a:lstStyle/>
        <a:p>
          <a:endParaRPr lang="en-US"/>
        </a:p>
      </dgm:t>
    </dgm:pt>
    <dgm:pt modelId="{71ED0201-8131-2B49-9FAF-BC70CC0C3C11}">
      <dgm:prSet phldrT="[Text]"/>
      <dgm:spPr/>
      <dgm:t>
        <a:bodyPr/>
        <a:lstStyle/>
        <a:p>
          <a:r>
            <a:rPr lang="en-US" dirty="0"/>
            <a:t>2004 Directives</a:t>
          </a:r>
        </a:p>
      </dgm:t>
    </dgm:pt>
    <dgm:pt modelId="{ABE7E94F-D4C9-C344-AAF7-7596F507A231}" type="parTrans" cxnId="{169C2AB9-6222-404E-90BE-67EA4CFF3685}">
      <dgm:prSet/>
      <dgm:spPr/>
      <dgm:t>
        <a:bodyPr/>
        <a:lstStyle/>
        <a:p>
          <a:endParaRPr lang="en-US"/>
        </a:p>
      </dgm:t>
    </dgm:pt>
    <dgm:pt modelId="{18273D28-5839-C543-86C8-E343CFFCE504}" type="sibTrans" cxnId="{169C2AB9-6222-404E-90BE-67EA4CFF3685}">
      <dgm:prSet/>
      <dgm:spPr/>
      <dgm:t>
        <a:bodyPr/>
        <a:lstStyle/>
        <a:p>
          <a:endParaRPr lang="en-US"/>
        </a:p>
      </dgm:t>
    </dgm:pt>
    <dgm:pt modelId="{047E580E-D85C-0A47-8B0F-7E5B5BDD1350}">
      <dgm:prSet phldrT="[Text]"/>
      <dgm:spPr/>
      <dgm:t>
        <a:bodyPr/>
        <a:lstStyle/>
        <a:p>
          <a:r>
            <a:rPr lang="hr-HR" dirty="0" err="1"/>
            <a:t>Negotiated</a:t>
          </a:r>
          <a:r>
            <a:rPr lang="en-US" dirty="0"/>
            <a:t> procedure with prior publication of a contract notice</a:t>
          </a:r>
        </a:p>
      </dgm:t>
    </dgm:pt>
    <dgm:pt modelId="{B8B1A405-1FA4-3C4A-8968-C8A334387337}" type="parTrans" cxnId="{F843A74F-F88E-BA40-9D77-345C65E4E74F}">
      <dgm:prSet/>
      <dgm:spPr/>
      <dgm:t>
        <a:bodyPr/>
        <a:lstStyle/>
        <a:p>
          <a:endParaRPr lang="en-US"/>
        </a:p>
      </dgm:t>
    </dgm:pt>
    <dgm:pt modelId="{80BEF339-D6CF-384A-8CA0-FC3916477DE9}" type="sibTrans" cxnId="{F843A74F-F88E-BA40-9D77-345C65E4E74F}">
      <dgm:prSet/>
      <dgm:spPr/>
      <dgm:t>
        <a:bodyPr/>
        <a:lstStyle/>
        <a:p>
          <a:endParaRPr lang="en-US"/>
        </a:p>
      </dgm:t>
    </dgm:pt>
    <dgm:pt modelId="{55AECFD5-E52C-4049-BAD9-49749AAFA857}">
      <dgm:prSet phldrT="[Text]"/>
      <dgm:spPr/>
      <dgm:t>
        <a:bodyPr/>
        <a:lstStyle/>
        <a:p>
          <a:r>
            <a:rPr lang="en-US" dirty="0"/>
            <a:t>Competitive Dialogue procedure</a:t>
          </a:r>
        </a:p>
      </dgm:t>
    </dgm:pt>
    <dgm:pt modelId="{8A0C8ADB-BEA9-FC41-BA0D-73E44868B085}" type="parTrans" cxnId="{0719038E-8F74-0149-9F1A-02C3243DA871}">
      <dgm:prSet/>
      <dgm:spPr/>
      <dgm:t>
        <a:bodyPr/>
        <a:lstStyle/>
        <a:p>
          <a:endParaRPr lang="en-US"/>
        </a:p>
      </dgm:t>
    </dgm:pt>
    <dgm:pt modelId="{E54CB493-0D68-A244-82E2-61EE020802C8}" type="sibTrans" cxnId="{0719038E-8F74-0149-9F1A-02C3243DA871}">
      <dgm:prSet/>
      <dgm:spPr/>
      <dgm:t>
        <a:bodyPr/>
        <a:lstStyle/>
        <a:p>
          <a:endParaRPr lang="en-US"/>
        </a:p>
      </dgm:t>
    </dgm:pt>
    <dgm:pt modelId="{DF911F5A-0A8B-4741-B1C5-272094C842D1}">
      <dgm:prSet phldrT="[Text]"/>
      <dgm:spPr/>
      <dgm:t>
        <a:bodyPr/>
        <a:lstStyle/>
        <a:p>
          <a:r>
            <a:rPr lang="en-US" dirty="0"/>
            <a:t>2014 Directives</a:t>
          </a:r>
        </a:p>
      </dgm:t>
    </dgm:pt>
    <dgm:pt modelId="{1FC5BFF2-D34C-7F44-87EC-05F70664DAA7}" type="parTrans" cxnId="{E14C8C99-903E-7C46-9678-CCC91FE751FB}">
      <dgm:prSet/>
      <dgm:spPr/>
      <dgm:t>
        <a:bodyPr/>
        <a:lstStyle/>
        <a:p>
          <a:endParaRPr lang="en-US"/>
        </a:p>
      </dgm:t>
    </dgm:pt>
    <dgm:pt modelId="{72D5DD16-A93A-5941-8152-4DA73639487B}" type="sibTrans" cxnId="{E14C8C99-903E-7C46-9678-CCC91FE751FB}">
      <dgm:prSet/>
      <dgm:spPr/>
      <dgm:t>
        <a:bodyPr/>
        <a:lstStyle/>
        <a:p>
          <a:endParaRPr lang="en-US"/>
        </a:p>
      </dgm:t>
    </dgm:pt>
    <dgm:pt modelId="{8D0D965D-2EE6-8641-B387-DE1FD36E39E4}">
      <dgm:prSet phldrT="[Text]"/>
      <dgm:spPr/>
      <dgm:t>
        <a:bodyPr/>
        <a:lstStyle/>
        <a:p>
          <a:r>
            <a:rPr lang="en-US" dirty="0"/>
            <a:t>Competitive procedure with negotiation</a:t>
          </a:r>
        </a:p>
      </dgm:t>
    </dgm:pt>
    <dgm:pt modelId="{859F0C1B-3AC0-044B-9B28-EB07E40B059A}" type="parTrans" cxnId="{C93D8921-6947-CB40-857C-F71753C72C95}">
      <dgm:prSet/>
      <dgm:spPr/>
      <dgm:t>
        <a:bodyPr/>
        <a:lstStyle/>
        <a:p>
          <a:endParaRPr lang="en-US"/>
        </a:p>
      </dgm:t>
    </dgm:pt>
    <dgm:pt modelId="{5F54F136-6829-FC40-A82B-9E178458930F}" type="sibTrans" cxnId="{C93D8921-6947-CB40-857C-F71753C72C95}">
      <dgm:prSet/>
      <dgm:spPr/>
      <dgm:t>
        <a:bodyPr/>
        <a:lstStyle/>
        <a:p>
          <a:endParaRPr lang="en-US"/>
        </a:p>
      </dgm:t>
    </dgm:pt>
    <dgm:pt modelId="{091FD71C-2757-CC41-B050-2F432885C042}">
      <dgm:prSet phldrT="[Text]"/>
      <dgm:spPr/>
      <dgm:t>
        <a:bodyPr/>
        <a:lstStyle/>
        <a:p>
          <a:r>
            <a:rPr lang="en-US" dirty="0"/>
            <a:t>Competitive dialogue procedure</a:t>
          </a:r>
        </a:p>
      </dgm:t>
    </dgm:pt>
    <dgm:pt modelId="{4F95DA76-A03D-4E49-BC2B-294F674D6D47}" type="parTrans" cxnId="{5B126316-B4E3-F745-B968-2CD4BD49B512}">
      <dgm:prSet/>
      <dgm:spPr/>
      <dgm:t>
        <a:bodyPr/>
        <a:lstStyle/>
        <a:p>
          <a:endParaRPr lang="en-US"/>
        </a:p>
      </dgm:t>
    </dgm:pt>
    <dgm:pt modelId="{E33341DE-F6C9-2F45-BA71-BBB28B28B6FA}" type="sibTrans" cxnId="{5B126316-B4E3-F745-B968-2CD4BD49B512}">
      <dgm:prSet/>
      <dgm:spPr/>
      <dgm:t>
        <a:bodyPr/>
        <a:lstStyle/>
        <a:p>
          <a:endParaRPr lang="en-US"/>
        </a:p>
      </dgm:t>
    </dgm:pt>
    <dgm:pt modelId="{6D27E648-1B2E-804F-8487-089C288595A4}">
      <dgm:prSet phldrT="[Text]"/>
      <dgm:spPr/>
      <dgm:t>
        <a:bodyPr/>
        <a:lstStyle/>
        <a:p>
          <a:r>
            <a:rPr lang="en-US" dirty="0"/>
            <a:t>Innovation partnerships</a:t>
          </a:r>
        </a:p>
      </dgm:t>
    </dgm:pt>
    <dgm:pt modelId="{CB048AD9-A045-814F-8D9E-5BC39C0515EC}" type="parTrans" cxnId="{F3084B45-915B-1045-987C-A1C06F2304EA}">
      <dgm:prSet/>
      <dgm:spPr/>
      <dgm:t>
        <a:bodyPr/>
        <a:lstStyle/>
        <a:p>
          <a:endParaRPr lang="en-US"/>
        </a:p>
      </dgm:t>
    </dgm:pt>
    <dgm:pt modelId="{BE4DFD0E-FBBA-D845-85FE-845346C884BD}" type="sibTrans" cxnId="{F3084B45-915B-1045-987C-A1C06F2304EA}">
      <dgm:prSet/>
      <dgm:spPr/>
      <dgm:t>
        <a:bodyPr/>
        <a:lstStyle/>
        <a:p>
          <a:endParaRPr lang="en-US"/>
        </a:p>
      </dgm:t>
    </dgm:pt>
    <dgm:pt modelId="{687E94FC-393D-8944-A63E-D14F1A4A3E3E}" type="pres">
      <dgm:prSet presAssocID="{A67A40A6-A495-7841-81B2-0E7C4F063809}" presName="linearFlow" presStyleCnt="0">
        <dgm:presLayoutVars>
          <dgm:dir/>
          <dgm:animLvl val="lvl"/>
          <dgm:resizeHandles val="exact"/>
        </dgm:presLayoutVars>
      </dgm:prSet>
      <dgm:spPr/>
    </dgm:pt>
    <dgm:pt modelId="{6C1D24E4-A3C7-B947-9962-AF2740A224AF}" type="pres">
      <dgm:prSet presAssocID="{2B1172C3-8734-CC4E-A727-23B005A254A1}" presName="composite" presStyleCnt="0"/>
      <dgm:spPr/>
    </dgm:pt>
    <dgm:pt modelId="{4FDC9E08-FD06-9B43-B644-0A121F0C3E11}" type="pres">
      <dgm:prSet presAssocID="{2B1172C3-8734-CC4E-A727-23B005A254A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F6DD00-98AA-7547-96D7-F8A1586ADF2A}" type="pres">
      <dgm:prSet presAssocID="{2B1172C3-8734-CC4E-A727-23B005A254A1}" presName="descendantText" presStyleLbl="alignAcc1" presStyleIdx="0" presStyleCnt="3">
        <dgm:presLayoutVars>
          <dgm:bulletEnabled val="1"/>
        </dgm:presLayoutVars>
      </dgm:prSet>
      <dgm:spPr/>
    </dgm:pt>
    <dgm:pt modelId="{6CCD2A74-DC8A-2843-B71D-1AD86E4BA276}" type="pres">
      <dgm:prSet presAssocID="{07589F00-8531-B84B-8BE8-60FBF939F2E8}" presName="sp" presStyleCnt="0"/>
      <dgm:spPr/>
    </dgm:pt>
    <dgm:pt modelId="{96290C0D-3ED4-B24F-B63B-F4FA785AE314}" type="pres">
      <dgm:prSet presAssocID="{71ED0201-8131-2B49-9FAF-BC70CC0C3C11}" presName="composite" presStyleCnt="0"/>
      <dgm:spPr/>
    </dgm:pt>
    <dgm:pt modelId="{96821CB0-1537-6249-9083-E8E0F483F55B}" type="pres">
      <dgm:prSet presAssocID="{71ED0201-8131-2B49-9FAF-BC70CC0C3C1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C1D67B0-6C81-6E42-9CEF-9836B90B0A0F}" type="pres">
      <dgm:prSet presAssocID="{71ED0201-8131-2B49-9FAF-BC70CC0C3C11}" presName="descendantText" presStyleLbl="alignAcc1" presStyleIdx="1" presStyleCnt="3">
        <dgm:presLayoutVars>
          <dgm:bulletEnabled val="1"/>
        </dgm:presLayoutVars>
      </dgm:prSet>
      <dgm:spPr/>
    </dgm:pt>
    <dgm:pt modelId="{B104532B-7F3E-984D-A935-AEE5A2C6C06E}" type="pres">
      <dgm:prSet presAssocID="{18273D28-5839-C543-86C8-E343CFFCE504}" presName="sp" presStyleCnt="0"/>
      <dgm:spPr/>
    </dgm:pt>
    <dgm:pt modelId="{36544420-FA98-F342-BE82-664EF508483B}" type="pres">
      <dgm:prSet presAssocID="{DF911F5A-0A8B-4741-B1C5-272094C842D1}" presName="composite" presStyleCnt="0"/>
      <dgm:spPr/>
    </dgm:pt>
    <dgm:pt modelId="{D0548104-A155-E046-91C5-F7C9A05B0679}" type="pres">
      <dgm:prSet presAssocID="{DF911F5A-0A8B-4741-B1C5-272094C842D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F7FF4B1-3371-7B47-ACF0-DA81D38510C1}" type="pres">
      <dgm:prSet presAssocID="{DF911F5A-0A8B-4741-B1C5-272094C842D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48F4A02-C213-4B4A-9D8C-4930AE30442E}" type="presOf" srcId="{6D27E648-1B2E-804F-8487-089C288595A4}" destId="{5F7FF4B1-3371-7B47-ACF0-DA81D38510C1}" srcOrd="0" destOrd="2" presId="urn:microsoft.com/office/officeart/2005/8/layout/chevron2"/>
    <dgm:cxn modelId="{770AAB04-8F6F-2544-B79A-234E9CF08978}" type="presOf" srcId="{091FD71C-2757-CC41-B050-2F432885C042}" destId="{5F7FF4B1-3371-7B47-ACF0-DA81D38510C1}" srcOrd="0" destOrd="1" presId="urn:microsoft.com/office/officeart/2005/8/layout/chevron2"/>
    <dgm:cxn modelId="{5B126316-B4E3-F745-B968-2CD4BD49B512}" srcId="{DF911F5A-0A8B-4741-B1C5-272094C842D1}" destId="{091FD71C-2757-CC41-B050-2F432885C042}" srcOrd="1" destOrd="0" parTransId="{4F95DA76-A03D-4E49-BC2B-294F674D6D47}" sibTransId="{E33341DE-F6C9-2F45-BA71-BBB28B28B6FA}"/>
    <dgm:cxn modelId="{C93D8921-6947-CB40-857C-F71753C72C95}" srcId="{DF911F5A-0A8B-4741-B1C5-272094C842D1}" destId="{8D0D965D-2EE6-8641-B387-DE1FD36E39E4}" srcOrd="0" destOrd="0" parTransId="{859F0C1B-3AC0-044B-9B28-EB07E40B059A}" sibTransId="{5F54F136-6829-FC40-A82B-9E178458930F}"/>
    <dgm:cxn modelId="{629C9834-79FB-E443-8935-FFBC655096F2}" type="presOf" srcId="{A67A40A6-A495-7841-81B2-0E7C4F063809}" destId="{687E94FC-393D-8944-A63E-D14F1A4A3E3E}" srcOrd="0" destOrd="0" presId="urn:microsoft.com/office/officeart/2005/8/layout/chevron2"/>
    <dgm:cxn modelId="{EF1EC236-0FC8-6646-A684-737E7EC747F9}" type="presOf" srcId="{71ED0201-8131-2B49-9FAF-BC70CC0C3C11}" destId="{96821CB0-1537-6249-9083-E8E0F483F55B}" srcOrd="0" destOrd="0" presId="urn:microsoft.com/office/officeart/2005/8/layout/chevron2"/>
    <dgm:cxn modelId="{7384CD5C-D9D3-2442-B471-2B9495C5FD3E}" type="presOf" srcId="{8D0D965D-2EE6-8641-B387-DE1FD36E39E4}" destId="{5F7FF4B1-3371-7B47-ACF0-DA81D38510C1}" srcOrd="0" destOrd="0" presId="urn:microsoft.com/office/officeart/2005/8/layout/chevron2"/>
    <dgm:cxn modelId="{A78B8262-A044-4D48-8918-247D085C69D4}" type="presOf" srcId="{2B1172C3-8734-CC4E-A727-23B005A254A1}" destId="{4FDC9E08-FD06-9B43-B644-0A121F0C3E11}" srcOrd="0" destOrd="0" presId="urn:microsoft.com/office/officeart/2005/8/layout/chevron2"/>
    <dgm:cxn modelId="{F3084B45-915B-1045-987C-A1C06F2304EA}" srcId="{DF911F5A-0A8B-4741-B1C5-272094C842D1}" destId="{6D27E648-1B2E-804F-8487-089C288595A4}" srcOrd="2" destOrd="0" parTransId="{CB048AD9-A045-814F-8D9E-5BC39C0515EC}" sibTransId="{BE4DFD0E-FBBA-D845-85FE-845346C884BD}"/>
    <dgm:cxn modelId="{F843A74F-F88E-BA40-9D77-345C65E4E74F}" srcId="{71ED0201-8131-2B49-9FAF-BC70CC0C3C11}" destId="{047E580E-D85C-0A47-8B0F-7E5B5BDD1350}" srcOrd="0" destOrd="0" parTransId="{B8B1A405-1FA4-3C4A-8968-C8A334387337}" sibTransId="{80BEF339-D6CF-384A-8CA0-FC3916477DE9}"/>
    <dgm:cxn modelId="{D2843851-FD9F-8841-93A5-E30C8524FE47}" srcId="{2B1172C3-8734-CC4E-A727-23B005A254A1}" destId="{01F87150-67EB-7A4B-A5DC-352DBEE57F73}" srcOrd="0" destOrd="0" parTransId="{45AAB589-B9DF-7A47-88AD-18C624EF89EC}" sibTransId="{DDA19EBD-0285-0D4A-AACE-890C56BEF448}"/>
    <dgm:cxn modelId="{1EA35A57-5593-E944-AD8B-C30888EF8490}" type="presOf" srcId="{01F87150-67EB-7A4B-A5DC-352DBEE57F73}" destId="{54F6DD00-98AA-7547-96D7-F8A1586ADF2A}" srcOrd="0" destOrd="0" presId="urn:microsoft.com/office/officeart/2005/8/layout/chevron2"/>
    <dgm:cxn modelId="{0719038E-8F74-0149-9F1A-02C3243DA871}" srcId="{71ED0201-8131-2B49-9FAF-BC70CC0C3C11}" destId="{55AECFD5-E52C-4049-BAD9-49749AAFA857}" srcOrd="1" destOrd="0" parTransId="{8A0C8ADB-BEA9-FC41-BA0D-73E44868B085}" sibTransId="{E54CB493-0D68-A244-82E2-61EE020802C8}"/>
    <dgm:cxn modelId="{E14C8C99-903E-7C46-9678-CCC91FE751FB}" srcId="{A67A40A6-A495-7841-81B2-0E7C4F063809}" destId="{DF911F5A-0A8B-4741-B1C5-272094C842D1}" srcOrd="2" destOrd="0" parTransId="{1FC5BFF2-D34C-7F44-87EC-05F70664DAA7}" sibTransId="{72D5DD16-A93A-5941-8152-4DA73639487B}"/>
    <dgm:cxn modelId="{E07F0EB5-26F7-4A48-ABEE-943F884ACD52}" type="presOf" srcId="{DF911F5A-0A8B-4741-B1C5-272094C842D1}" destId="{D0548104-A155-E046-91C5-F7C9A05B0679}" srcOrd="0" destOrd="0" presId="urn:microsoft.com/office/officeart/2005/8/layout/chevron2"/>
    <dgm:cxn modelId="{286320B7-1082-5C4F-ACD9-B353E890D86D}" type="presOf" srcId="{047E580E-D85C-0A47-8B0F-7E5B5BDD1350}" destId="{7C1D67B0-6C81-6E42-9CEF-9836B90B0A0F}" srcOrd="0" destOrd="0" presId="urn:microsoft.com/office/officeart/2005/8/layout/chevron2"/>
    <dgm:cxn modelId="{169C2AB9-6222-404E-90BE-67EA4CFF3685}" srcId="{A67A40A6-A495-7841-81B2-0E7C4F063809}" destId="{71ED0201-8131-2B49-9FAF-BC70CC0C3C11}" srcOrd="1" destOrd="0" parTransId="{ABE7E94F-D4C9-C344-AAF7-7596F507A231}" sibTransId="{18273D28-5839-C543-86C8-E343CFFCE504}"/>
    <dgm:cxn modelId="{7CBAECD3-8AAF-FD49-8972-852EAAE11393}" type="presOf" srcId="{55AECFD5-E52C-4049-BAD9-49749AAFA857}" destId="{7C1D67B0-6C81-6E42-9CEF-9836B90B0A0F}" srcOrd="0" destOrd="1" presId="urn:microsoft.com/office/officeart/2005/8/layout/chevron2"/>
    <dgm:cxn modelId="{289C23F9-0DFD-A14C-B19B-2FF205D92C1E}" srcId="{A67A40A6-A495-7841-81B2-0E7C4F063809}" destId="{2B1172C3-8734-CC4E-A727-23B005A254A1}" srcOrd="0" destOrd="0" parTransId="{38FA2C7C-1610-9942-BA94-37E01DE49162}" sibTransId="{07589F00-8531-B84B-8BE8-60FBF939F2E8}"/>
    <dgm:cxn modelId="{3D772D00-A149-1248-A628-6E9A2E695E32}" type="presParOf" srcId="{687E94FC-393D-8944-A63E-D14F1A4A3E3E}" destId="{6C1D24E4-A3C7-B947-9962-AF2740A224AF}" srcOrd="0" destOrd="0" presId="urn:microsoft.com/office/officeart/2005/8/layout/chevron2"/>
    <dgm:cxn modelId="{45B3DFB9-1809-3D4B-90B4-3661BF53E5DD}" type="presParOf" srcId="{6C1D24E4-A3C7-B947-9962-AF2740A224AF}" destId="{4FDC9E08-FD06-9B43-B644-0A121F0C3E11}" srcOrd="0" destOrd="0" presId="urn:microsoft.com/office/officeart/2005/8/layout/chevron2"/>
    <dgm:cxn modelId="{FA60D6FE-BAEA-AC46-9D65-2754FBF83AB5}" type="presParOf" srcId="{6C1D24E4-A3C7-B947-9962-AF2740A224AF}" destId="{54F6DD00-98AA-7547-96D7-F8A1586ADF2A}" srcOrd="1" destOrd="0" presId="urn:microsoft.com/office/officeart/2005/8/layout/chevron2"/>
    <dgm:cxn modelId="{612DBC2A-DF94-CD4A-9C6C-1C36DCD51AF0}" type="presParOf" srcId="{687E94FC-393D-8944-A63E-D14F1A4A3E3E}" destId="{6CCD2A74-DC8A-2843-B71D-1AD86E4BA276}" srcOrd="1" destOrd="0" presId="urn:microsoft.com/office/officeart/2005/8/layout/chevron2"/>
    <dgm:cxn modelId="{339E72C4-ACDB-1740-9323-66D3966474D5}" type="presParOf" srcId="{687E94FC-393D-8944-A63E-D14F1A4A3E3E}" destId="{96290C0D-3ED4-B24F-B63B-F4FA785AE314}" srcOrd="2" destOrd="0" presId="urn:microsoft.com/office/officeart/2005/8/layout/chevron2"/>
    <dgm:cxn modelId="{2EAC17DE-A1CE-9445-8A55-3718E74FD2EF}" type="presParOf" srcId="{96290C0D-3ED4-B24F-B63B-F4FA785AE314}" destId="{96821CB0-1537-6249-9083-E8E0F483F55B}" srcOrd="0" destOrd="0" presId="urn:microsoft.com/office/officeart/2005/8/layout/chevron2"/>
    <dgm:cxn modelId="{2CA12A2D-5FF4-9244-B827-570802029E10}" type="presParOf" srcId="{96290C0D-3ED4-B24F-B63B-F4FA785AE314}" destId="{7C1D67B0-6C81-6E42-9CEF-9836B90B0A0F}" srcOrd="1" destOrd="0" presId="urn:microsoft.com/office/officeart/2005/8/layout/chevron2"/>
    <dgm:cxn modelId="{830A5B6F-08AD-9A40-98F8-FEB4A5203CD0}" type="presParOf" srcId="{687E94FC-393D-8944-A63E-D14F1A4A3E3E}" destId="{B104532B-7F3E-984D-A935-AEE5A2C6C06E}" srcOrd="3" destOrd="0" presId="urn:microsoft.com/office/officeart/2005/8/layout/chevron2"/>
    <dgm:cxn modelId="{667EBEB9-66B2-624D-9ABA-AA07450CBDC3}" type="presParOf" srcId="{687E94FC-393D-8944-A63E-D14F1A4A3E3E}" destId="{36544420-FA98-F342-BE82-664EF508483B}" srcOrd="4" destOrd="0" presId="urn:microsoft.com/office/officeart/2005/8/layout/chevron2"/>
    <dgm:cxn modelId="{736A3AD1-26A3-8942-82FF-2E6EB9DEEDE6}" type="presParOf" srcId="{36544420-FA98-F342-BE82-664EF508483B}" destId="{D0548104-A155-E046-91C5-F7C9A05B0679}" srcOrd="0" destOrd="0" presId="urn:microsoft.com/office/officeart/2005/8/layout/chevron2"/>
    <dgm:cxn modelId="{560AA94F-343D-4B46-8E32-3BF429E59916}" type="presParOf" srcId="{36544420-FA98-F342-BE82-664EF508483B}" destId="{5F7FF4B1-3371-7B47-ACF0-DA81D38510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BA241-A6FA-5047-950F-7FB99E9F81AC}" type="doc">
      <dgm:prSet loTypeId="urn:microsoft.com/office/officeart/2005/8/layout/b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704E9-8E52-DF4C-8E04-0E94A80C6B8E}">
      <dgm:prSet phldrT="[Text]"/>
      <dgm:spPr/>
      <dgm:t>
        <a:bodyPr/>
        <a:lstStyle/>
        <a:p>
          <a:r>
            <a:rPr lang="en-US" dirty="0"/>
            <a:t>Advertisement</a:t>
          </a:r>
        </a:p>
      </dgm:t>
    </dgm:pt>
    <dgm:pt modelId="{CC59C386-2627-C543-80A0-D0E1C57619DC}" type="parTrans" cxnId="{EDA9D457-F4C5-1847-9A19-1D9CAC4C7383}">
      <dgm:prSet/>
      <dgm:spPr/>
      <dgm:t>
        <a:bodyPr/>
        <a:lstStyle/>
        <a:p>
          <a:endParaRPr lang="en-US"/>
        </a:p>
      </dgm:t>
    </dgm:pt>
    <dgm:pt modelId="{BC01C760-87C3-084E-A0DD-6FDA149B03DF}" type="sibTrans" cxnId="{EDA9D457-F4C5-1847-9A19-1D9CAC4C7383}">
      <dgm:prSet/>
      <dgm:spPr/>
      <dgm:t>
        <a:bodyPr/>
        <a:lstStyle/>
        <a:p>
          <a:endParaRPr lang="en-US"/>
        </a:p>
      </dgm:t>
    </dgm:pt>
    <dgm:pt modelId="{DC725D49-EC70-8B4B-8D8E-DBAE75A3E54D}">
      <dgm:prSet phldrT="[Text]"/>
      <dgm:spPr/>
      <dgm:t>
        <a:bodyPr/>
        <a:lstStyle/>
        <a:p>
          <a:r>
            <a:rPr lang="en-US" dirty="0"/>
            <a:t>Request to participate</a:t>
          </a:r>
        </a:p>
      </dgm:t>
    </dgm:pt>
    <dgm:pt modelId="{EFA12F0E-A869-CD49-BDD3-344677DF46C8}" type="parTrans" cxnId="{32D0BE53-F55D-7F40-80AE-41358BF20C21}">
      <dgm:prSet/>
      <dgm:spPr/>
      <dgm:t>
        <a:bodyPr/>
        <a:lstStyle/>
        <a:p>
          <a:endParaRPr lang="en-US"/>
        </a:p>
      </dgm:t>
    </dgm:pt>
    <dgm:pt modelId="{0A0219F6-944C-F349-AC8E-5CCEAA74A311}" type="sibTrans" cxnId="{32D0BE53-F55D-7F40-80AE-41358BF20C21}">
      <dgm:prSet/>
      <dgm:spPr/>
      <dgm:t>
        <a:bodyPr/>
        <a:lstStyle/>
        <a:p>
          <a:endParaRPr lang="en-US"/>
        </a:p>
      </dgm:t>
    </dgm:pt>
    <dgm:pt modelId="{C08E42C4-09B6-8B4E-944F-290DEFD1EB86}">
      <dgm:prSet phldrT="[Text]"/>
      <dgm:spPr/>
      <dgm:t>
        <a:bodyPr/>
        <a:lstStyle/>
        <a:p>
          <a:r>
            <a:rPr lang="en-US" dirty="0"/>
            <a:t>Qualification</a:t>
          </a:r>
        </a:p>
        <a:p>
          <a:r>
            <a:rPr lang="en-US" dirty="0"/>
            <a:t>Selection</a:t>
          </a:r>
        </a:p>
        <a:p>
          <a:r>
            <a:rPr lang="en-US" dirty="0"/>
            <a:t>Shortlisting</a:t>
          </a:r>
        </a:p>
      </dgm:t>
    </dgm:pt>
    <dgm:pt modelId="{899A62F8-AB2A-2140-A3EC-93D92636B102}" type="parTrans" cxnId="{0E4E18AD-1817-AA4F-9566-B1011DD741BA}">
      <dgm:prSet/>
      <dgm:spPr/>
      <dgm:t>
        <a:bodyPr/>
        <a:lstStyle/>
        <a:p>
          <a:endParaRPr lang="en-US"/>
        </a:p>
      </dgm:t>
    </dgm:pt>
    <dgm:pt modelId="{45B344D6-3258-974B-89FC-265F76222946}" type="sibTrans" cxnId="{0E4E18AD-1817-AA4F-9566-B1011DD741BA}">
      <dgm:prSet/>
      <dgm:spPr/>
      <dgm:t>
        <a:bodyPr/>
        <a:lstStyle/>
        <a:p>
          <a:endParaRPr lang="en-US"/>
        </a:p>
      </dgm:t>
    </dgm:pt>
    <dgm:pt modelId="{8FEE4483-F951-CB4F-98C5-3A62CEA108D7}">
      <dgm:prSet phldrT="[Text]"/>
      <dgm:spPr/>
      <dgm:t>
        <a:bodyPr/>
        <a:lstStyle/>
        <a:p>
          <a:r>
            <a:rPr lang="en-US" dirty="0"/>
            <a:t>Invitation to submit initial tender and negotiate</a:t>
          </a:r>
        </a:p>
      </dgm:t>
    </dgm:pt>
    <dgm:pt modelId="{76C94E16-AF1E-3242-A9F3-24E2337036CC}" type="parTrans" cxnId="{D48B3682-EF10-D04A-9E41-92A5AA6D859C}">
      <dgm:prSet/>
      <dgm:spPr/>
      <dgm:t>
        <a:bodyPr/>
        <a:lstStyle/>
        <a:p>
          <a:endParaRPr lang="en-US"/>
        </a:p>
      </dgm:t>
    </dgm:pt>
    <dgm:pt modelId="{87C00A1B-826D-0E43-A314-47381CB11799}" type="sibTrans" cxnId="{D48B3682-EF10-D04A-9E41-92A5AA6D859C}">
      <dgm:prSet/>
      <dgm:spPr/>
      <dgm:t>
        <a:bodyPr/>
        <a:lstStyle/>
        <a:p>
          <a:endParaRPr lang="en-US"/>
        </a:p>
      </dgm:t>
    </dgm:pt>
    <dgm:pt modelId="{0EEAA1BC-2630-E646-8D05-0E881F53AEF0}">
      <dgm:prSet phldrT="[Text]"/>
      <dgm:spPr/>
      <dgm:t>
        <a:bodyPr/>
        <a:lstStyle/>
        <a:p>
          <a:r>
            <a:rPr lang="en-US" dirty="0"/>
            <a:t>Negotiations</a:t>
          </a:r>
        </a:p>
        <a:p>
          <a:r>
            <a:rPr lang="en-US" dirty="0"/>
            <a:t>- No fixed method</a:t>
          </a:r>
        </a:p>
        <a:p>
          <a:r>
            <a:rPr lang="en-US" dirty="0"/>
            <a:t>- In stages</a:t>
          </a:r>
        </a:p>
        <a:p>
          <a:r>
            <a:rPr lang="en-US" dirty="0"/>
            <a:t>- Reduce tenders</a:t>
          </a:r>
        </a:p>
      </dgm:t>
    </dgm:pt>
    <dgm:pt modelId="{1D1BFF9D-084A-C349-9458-16C179E1BBF1}" type="parTrans" cxnId="{472FD306-71CE-8347-98DB-E725B0AFDA74}">
      <dgm:prSet/>
      <dgm:spPr/>
      <dgm:t>
        <a:bodyPr/>
        <a:lstStyle/>
        <a:p>
          <a:endParaRPr lang="en-US"/>
        </a:p>
      </dgm:t>
    </dgm:pt>
    <dgm:pt modelId="{F3E162DD-99B8-4442-89ED-93C08C38C6DD}" type="sibTrans" cxnId="{472FD306-71CE-8347-98DB-E725B0AFDA74}">
      <dgm:prSet/>
      <dgm:spPr/>
      <dgm:t>
        <a:bodyPr/>
        <a:lstStyle/>
        <a:p>
          <a:endParaRPr lang="en-US"/>
        </a:p>
      </dgm:t>
    </dgm:pt>
    <dgm:pt modelId="{FF11EB0D-04F9-544A-93E6-4E96135AE20F}">
      <dgm:prSet phldrT="[Text]"/>
      <dgm:spPr/>
      <dgm:t>
        <a:bodyPr/>
        <a:lstStyle/>
        <a:p>
          <a:r>
            <a:rPr lang="en-US" dirty="0"/>
            <a:t>Invitation to submit final tenders</a:t>
          </a:r>
        </a:p>
      </dgm:t>
    </dgm:pt>
    <dgm:pt modelId="{EB05C033-6AA9-C24B-A5C7-9E2FA5529F1B}" type="parTrans" cxnId="{9F02D2F1-8939-424F-BA41-0A033DAC2213}">
      <dgm:prSet/>
      <dgm:spPr/>
      <dgm:t>
        <a:bodyPr/>
        <a:lstStyle/>
        <a:p>
          <a:endParaRPr lang="en-US"/>
        </a:p>
      </dgm:t>
    </dgm:pt>
    <dgm:pt modelId="{394C2443-EFA9-B546-BA2B-54E386018930}" type="sibTrans" cxnId="{9F02D2F1-8939-424F-BA41-0A033DAC2213}">
      <dgm:prSet/>
      <dgm:spPr/>
      <dgm:t>
        <a:bodyPr/>
        <a:lstStyle/>
        <a:p>
          <a:endParaRPr lang="en-US"/>
        </a:p>
      </dgm:t>
    </dgm:pt>
    <dgm:pt modelId="{E6535E39-BA4F-1544-A20F-2EEB3EC9E9C7}">
      <dgm:prSet phldrT="[Text]"/>
      <dgm:spPr/>
      <dgm:t>
        <a:bodyPr/>
        <a:lstStyle/>
        <a:p>
          <a:r>
            <a:rPr lang="en-US" dirty="0"/>
            <a:t>Evaluation and contract award decision</a:t>
          </a:r>
        </a:p>
      </dgm:t>
    </dgm:pt>
    <dgm:pt modelId="{40CB056C-A6C8-3340-9615-21A905BE1727}" type="parTrans" cxnId="{F395FBAC-EA74-E746-AF00-E31007F2507E}">
      <dgm:prSet/>
      <dgm:spPr/>
      <dgm:t>
        <a:bodyPr/>
        <a:lstStyle/>
        <a:p>
          <a:endParaRPr lang="en-US"/>
        </a:p>
      </dgm:t>
    </dgm:pt>
    <dgm:pt modelId="{006C1531-86F0-D843-A3B9-CDEE35F08314}" type="sibTrans" cxnId="{F395FBAC-EA74-E746-AF00-E31007F2507E}">
      <dgm:prSet/>
      <dgm:spPr/>
      <dgm:t>
        <a:bodyPr/>
        <a:lstStyle/>
        <a:p>
          <a:endParaRPr lang="en-US"/>
        </a:p>
      </dgm:t>
    </dgm:pt>
    <dgm:pt modelId="{B853FFCA-BB0D-6B41-82B0-79197A5261E4}">
      <dgm:prSet phldrT="[Text]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/>
            <a:t>Award </a:t>
          </a:r>
          <a:r>
            <a:rPr lang="en-US" dirty="0"/>
            <a:t>contract on basis of </a:t>
          </a:r>
          <a:r>
            <a:rPr lang="en-US"/>
            <a:t>initial tenders?</a:t>
          </a:r>
          <a:endParaRPr lang="en-US" dirty="0"/>
        </a:p>
      </dgm:t>
    </dgm:pt>
    <dgm:pt modelId="{51E2CDB4-11C2-714C-AF2A-2C48E022D5CE}" type="parTrans" cxnId="{E23BBEE5-541E-DF47-941B-56220B89244A}">
      <dgm:prSet/>
      <dgm:spPr/>
      <dgm:t>
        <a:bodyPr/>
        <a:lstStyle/>
        <a:p>
          <a:endParaRPr lang="en-US"/>
        </a:p>
      </dgm:t>
    </dgm:pt>
    <dgm:pt modelId="{9CC0454D-16E4-524D-9A94-CB3AF7FC24C1}" type="sibTrans" cxnId="{E23BBEE5-541E-DF47-941B-56220B89244A}">
      <dgm:prSet/>
      <dgm:spPr/>
      <dgm:t>
        <a:bodyPr/>
        <a:lstStyle/>
        <a:p>
          <a:endParaRPr lang="en-US"/>
        </a:p>
      </dgm:t>
    </dgm:pt>
    <dgm:pt modelId="{67A20B1D-6B2B-FD4F-BFF8-9AAFD509E73D}" type="pres">
      <dgm:prSet presAssocID="{667BA241-A6FA-5047-950F-7FB99E9F81AC}" presName="Name0" presStyleCnt="0">
        <dgm:presLayoutVars>
          <dgm:dir/>
          <dgm:resizeHandles val="exact"/>
        </dgm:presLayoutVars>
      </dgm:prSet>
      <dgm:spPr/>
    </dgm:pt>
    <dgm:pt modelId="{375B28A6-99E8-1C4F-A713-751B2A730952}" type="pres">
      <dgm:prSet presAssocID="{175704E9-8E52-DF4C-8E04-0E94A80C6B8E}" presName="node" presStyleLbl="node1" presStyleIdx="0" presStyleCnt="8">
        <dgm:presLayoutVars>
          <dgm:bulletEnabled val="1"/>
        </dgm:presLayoutVars>
      </dgm:prSet>
      <dgm:spPr/>
    </dgm:pt>
    <dgm:pt modelId="{35260C6A-8BFF-6A41-850A-C28C7986A18A}" type="pres">
      <dgm:prSet presAssocID="{BC01C760-87C3-084E-A0DD-6FDA149B03DF}" presName="sibTrans" presStyleLbl="sibTrans1D1" presStyleIdx="0" presStyleCnt="7"/>
      <dgm:spPr/>
    </dgm:pt>
    <dgm:pt modelId="{9D9887FF-C3CD-0843-AFAD-EA6884A2649A}" type="pres">
      <dgm:prSet presAssocID="{BC01C760-87C3-084E-A0DD-6FDA149B03DF}" presName="connectorText" presStyleLbl="sibTrans1D1" presStyleIdx="0" presStyleCnt="7"/>
      <dgm:spPr/>
    </dgm:pt>
    <dgm:pt modelId="{D0A72ED9-25D7-D14D-9FAA-FB06D08BA950}" type="pres">
      <dgm:prSet presAssocID="{DC725D49-EC70-8B4B-8D8E-DBAE75A3E54D}" presName="node" presStyleLbl="node1" presStyleIdx="1" presStyleCnt="8">
        <dgm:presLayoutVars>
          <dgm:bulletEnabled val="1"/>
        </dgm:presLayoutVars>
      </dgm:prSet>
      <dgm:spPr/>
    </dgm:pt>
    <dgm:pt modelId="{F3245DF8-C331-7E4A-85CF-B49269251423}" type="pres">
      <dgm:prSet presAssocID="{0A0219F6-944C-F349-AC8E-5CCEAA74A311}" presName="sibTrans" presStyleLbl="sibTrans1D1" presStyleIdx="1" presStyleCnt="7"/>
      <dgm:spPr/>
    </dgm:pt>
    <dgm:pt modelId="{F52E5824-72BC-9645-B9E5-23DFD39322FD}" type="pres">
      <dgm:prSet presAssocID="{0A0219F6-944C-F349-AC8E-5CCEAA74A311}" presName="connectorText" presStyleLbl="sibTrans1D1" presStyleIdx="1" presStyleCnt="7"/>
      <dgm:spPr/>
    </dgm:pt>
    <dgm:pt modelId="{30EC08CD-CA80-CD48-A8F4-352A9CC526CF}" type="pres">
      <dgm:prSet presAssocID="{C08E42C4-09B6-8B4E-944F-290DEFD1EB86}" presName="node" presStyleLbl="node1" presStyleIdx="2" presStyleCnt="8">
        <dgm:presLayoutVars>
          <dgm:bulletEnabled val="1"/>
        </dgm:presLayoutVars>
      </dgm:prSet>
      <dgm:spPr/>
    </dgm:pt>
    <dgm:pt modelId="{57EB1F80-8ECC-2949-8796-001F7647FEDF}" type="pres">
      <dgm:prSet presAssocID="{45B344D6-3258-974B-89FC-265F76222946}" presName="sibTrans" presStyleLbl="sibTrans1D1" presStyleIdx="2" presStyleCnt="7"/>
      <dgm:spPr/>
    </dgm:pt>
    <dgm:pt modelId="{241597C0-DC03-154B-B8EB-597AD95D188E}" type="pres">
      <dgm:prSet presAssocID="{45B344D6-3258-974B-89FC-265F76222946}" presName="connectorText" presStyleLbl="sibTrans1D1" presStyleIdx="2" presStyleCnt="7"/>
      <dgm:spPr/>
    </dgm:pt>
    <dgm:pt modelId="{4F4E38AA-191B-E844-991E-F9226735A686}" type="pres">
      <dgm:prSet presAssocID="{8FEE4483-F951-CB4F-98C5-3A62CEA108D7}" presName="node" presStyleLbl="node1" presStyleIdx="3" presStyleCnt="8">
        <dgm:presLayoutVars>
          <dgm:bulletEnabled val="1"/>
        </dgm:presLayoutVars>
      </dgm:prSet>
      <dgm:spPr/>
    </dgm:pt>
    <dgm:pt modelId="{3F5CD91B-DA9B-ED43-90D0-89D68C4F8664}" type="pres">
      <dgm:prSet presAssocID="{87C00A1B-826D-0E43-A314-47381CB11799}" presName="sibTrans" presStyleLbl="sibTrans1D1" presStyleIdx="3" presStyleCnt="7"/>
      <dgm:spPr/>
    </dgm:pt>
    <dgm:pt modelId="{79DABA9A-B50F-3F48-A89C-2FD2E9A34AC6}" type="pres">
      <dgm:prSet presAssocID="{87C00A1B-826D-0E43-A314-47381CB11799}" presName="connectorText" presStyleLbl="sibTrans1D1" presStyleIdx="3" presStyleCnt="7"/>
      <dgm:spPr/>
    </dgm:pt>
    <dgm:pt modelId="{BE7DC859-B9A4-C64F-88D2-237D30ABFDA8}" type="pres">
      <dgm:prSet presAssocID="{B853FFCA-BB0D-6B41-82B0-79197A5261E4}" presName="node" presStyleLbl="node1" presStyleIdx="4" presStyleCnt="8">
        <dgm:presLayoutVars>
          <dgm:bulletEnabled val="1"/>
        </dgm:presLayoutVars>
      </dgm:prSet>
      <dgm:spPr/>
    </dgm:pt>
    <dgm:pt modelId="{F36CBD63-52FC-754E-9367-CF09F225B567}" type="pres">
      <dgm:prSet presAssocID="{9CC0454D-16E4-524D-9A94-CB3AF7FC24C1}" presName="sibTrans" presStyleLbl="sibTrans1D1" presStyleIdx="4" presStyleCnt="7"/>
      <dgm:spPr/>
    </dgm:pt>
    <dgm:pt modelId="{D8C50744-71B0-1647-B1CB-7C8394430A06}" type="pres">
      <dgm:prSet presAssocID="{9CC0454D-16E4-524D-9A94-CB3AF7FC24C1}" presName="connectorText" presStyleLbl="sibTrans1D1" presStyleIdx="4" presStyleCnt="7"/>
      <dgm:spPr/>
    </dgm:pt>
    <dgm:pt modelId="{6B07E6E5-CABF-DC41-8026-4D02379CD436}" type="pres">
      <dgm:prSet presAssocID="{0EEAA1BC-2630-E646-8D05-0E881F53AEF0}" presName="node" presStyleLbl="node1" presStyleIdx="5" presStyleCnt="8">
        <dgm:presLayoutVars>
          <dgm:bulletEnabled val="1"/>
        </dgm:presLayoutVars>
      </dgm:prSet>
      <dgm:spPr/>
    </dgm:pt>
    <dgm:pt modelId="{3FCA0F3E-A9D3-D640-A7F4-2E854E485CEE}" type="pres">
      <dgm:prSet presAssocID="{F3E162DD-99B8-4442-89ED-93C08C38C6DD}" presName="sibTrans" presStyleLbl="sibTrans1D1" presStyleIdx="5" presStyleCnt="7"/>
      <dgm:spPr/>
    </dgm:pt>
    <dgm:pt modelId="{44A22166-6EF0-2D4B-950B-E271A88969F9}" type="pres">
      <dgm:prSet presAssocID="{F3E162DD-99B8-4442-89ED-93C08C38C6DD}" presName="connectorText" presStyleLbl="sibTrans1D1" presStyleIdx="5" presStyleCnt="7"/>
      <dgm:spPr/>
    </dgm:pt>
    <dgm:pt modelId="{A6C9F3CB-3A60-E047-AD96-CD21B4D3F272}" type="pres">
      <dgm:prSet presAssocID="{FF11EB0D-04F9-544A-93E6-4E96135AE20F}" presName="node" presStyleLbl="node1" presStyleIdx="6" presStyleCnt="8">
        <dgm:presLayoutVars>
          <dgm:bulletEnabled val="1"/>
        </dgm:presLayoutVars>
      </dgm:prSet>
      <dgm:spPr/>
    </dgm:pt>
    <dgm:pt modelId="{4D79464C-97C7-3D40-A49C-EDE75AD96205}" type="pres">
      <dgm:prSet presAssocID="{394C2443-EFA9-B546-BA2B-54E386018930}" presName="sibTrans" presStyleLbl="sibTrans1D1" presStyleIdx="6" presStyleCnt="7"/>
      <dgm:spPr/>
    </dgm:pt>
    <dgm:pt modelId="{9A18B7CB-F763-B74C-8778-9BC168AC98D3}" type="pres">
      <dgm:prSet presAssocID="{394C2443-EFA9-B546-BA2B-54E386018930}" presName="connectorText" presStyleLbl="sibTrans1D1" presStyleIdx="6" presStyleCnt="7"/>
      <dgm:spPr/>
    </dgm:pt>
    <dgm:pt modelId="{2067F807-043E-5640-8853-A555406D0076}" type="pres">
      <dgm:prSet presAssocID="{E6535E39-BA4F-1544-A20F-2EEB3EC9E9C7}" presName="node" presStyleLbl="node1" presStyleIdx="7" presStyleCnt="8">
        <dgm:presLayoutVars>
          <dgm:bulletEnabled val="1"/>
        </dgm:presLayoutVars>
      </dgm:prSet>
      <dgm:spPr/>
    </dgm:pt>
  </dgm:ptLst>
  <dgm:cxnLst>
    <dgm:cxn modelId="{95402303-AE5D-5740-96DE-36054294BEF4}" type="presOf" srcId="{B853FFCA-BB0D-6B41-82B0-79197A5261E4}" destId="{BE7DC859-B9A4-C64F-88D2-237D30ABFDA8}" srcOrd="0" destOrd="0" presId="urn:microsoft.com/office/officeart/2005/8/layout/bProcess3"/>
    <dgm:cxn modelId="{472FD306-71CE-8347-98DB-E725B0AFDA74}" srcId="{667BA241-A6FA-5047-950F-7FB99E9F81AC}" destId="{0EEAA1BC-2630-E646-8D05-0E881F53AEF0}" srcOrd="5" destOrd="0" parTransId="{1D1BFF9D-084A-C349-9458-16C179E1BBF1}" sibTransId="{F3E162DD-99B8-4442-89ED-93C08C38C6DD}"/>
    <dgm:cxn modelId="{0B5F2011-594C-EC43-83DF-852B21F8B3A9}" type="presOf" srcId="{FF11EB0D-04F9-544A-93E6-4E96135AE20F}" destId="{A6C9F3CB-3A60-E047-AD96-CD21B4D3F272}" srcOrd="0" destOrd="0" presId="urn:microsoft.com/office/officeart/2005/8/layout/bProcess3"/>
    <dgm:cxn modelId="{9DE88412-2AA9-6346-B7DE-62E99C41E82A}" type="presOf" srcId="{BC01C760-87C3-084E-A0DD-6FDA149B03DF}" destId="{35260C6A-8BFF-6A41-850A-C28C7986A18A}" srcOrd="0" destOrd="0" presId="urn:microsoft.com/office/officeart/2005/8/layout/bProcess3"/>
    <dgm:cxn modelId="{D781D213-4F08-034C-A472-5303B8164F91}" type="presOf" srcId="{8FEE4483-F951-CB4F-98C5-3A62CEA108D7}" destId="{4F4E38AA-191B-E844-991E-F9226735A686}" srcOrd="0" destOrd="0" presId="urn:microsoft.com/office/officeart/2005/8/layout/bProcess3"/>
    <dgm:cxn modelId="{F6B62C19-39EE-874A-A71C-09E60D9F4C7D}" type="presOf" srcId="{F3E162DD-99B8-4442-89ED-93C08C38C6DD}" destId="{3FCA0F3E-A9D3-D640-A7F4-2E854E485CEE}" srcOrd="0" destOrd="0" presId="urn:microsoft.com/office/officeart/2005/8/layout/bProcess3"/>
    <dgm:cxn modelId="{FA3AE124-FB36-BD45-8582-BAE262431EF7}" type="presOf" srcId="{F3E162DD-99B8-4442-89ED-93C08C38C6DD}" destId="{44A22166-6EF0-2D4B-950B-E271A88969F9}" srcOrd="1" destOrd="0" presId="urn:microsoft.com/office/officeart/2005/8/layout/bProcess3"/>
    <dgm:cxn modelId="{D4D03427-CAF8-C544-ADDC-92602F55045A}" type="presOf" srcId="{E6535E39-BA4F-1544-A20F-2EEB3EC9E9C7}" destId="{2067F807-043E-5640-8853-A555406D0076}" srcOrd="0" destOrd="0" presId="urn:microsoft.com/office/officeart/2005/8/layout/bProcess3"/>
    <dgm:cxn modelId="{84D19C39-5853-6C4A-9DEE-E9FB2FD3C3C3}" type="presOf" srcId="{9CC0454D-16E4-524D-9A94-CB3AF7FC24C1}" destId="{F36CBD63-52FC-754E-9367-CF09F225B567}" srcOrd="0" destOrd="0" presId="urn:microsoft.com/office/officeart/2005/8/layout/bProcess3"/>
    <dgm:cxn modelId="{8B25F43B-42F8-0846-817E-E9A081FBEAEC}" type="presOf" srcId="{0EEAA1BC-2630-E646-8D05-0E881F53AEF0}" destId="{6B07E6E5-CABF-DC41-8026-4D02379CD436}" srcOrd="0" destOrd="0" presId="urn:microsoft.com/office/officeart/2005/8/layout/bProcess3"/>
    <dgm:cxn modelId="{EEDFC83C-3555-6349-9C17-7FA95A1A7DCD}" type="presOf" srcId="{87C00A1B-826D-0E43-A314-47381CB11799}" destId="{3F5CD91B-DA9B-ED43-90D0-89D68C4F8664}" srcOrd="0" destOrd="0" presId="urn:microsoft.com/office/officeart/2005/8/layout/bProcess3"/>
    <dgm:cxn modelId="{32D0BE53-F55D-7F40-80AE-41358BF20C21}" srcId="{667BA241-A6FA-5047-950F-7FB99E9F81AC}" destId="{DC725D49-EC70-8B4B-8D8E-DBAE75A3E54D}" srcOrd="1" destOrd="0" parTransId="{EFA12F0E-A869-CD49-BDD3-344677DF46C8}" sibTransId="{0A0219F6-944C-F349-AC8E-5CCEAA74A311}"/>
    <dgm:cxn modelId="{EDA9D457-F4C5-1847-9A19-1D9CAC4C7383}" srcId="{667BA241-A6FA-5047-950F-7FB99E9F81AC}" destId="{175704E9-8E52-DF4C-8E04-0E94A80C6B8E}" srcOrd="0" destOrd="0" parTransId="{CC59C386-2627-C543-80A0-D0E1C57619DC}" sibTransId="{BC01C760-87C3-084E-A0DD-6FDA149B03DF}"/>
    <dgm:cxn modelId="{D48B3682-EF10-D04A-9E41-92A5AA6D859C}" srcId="{667BA241-A6FA-5047-950F-7FB99E9F81AC}" destId="{8FEE4483-F951-CB4F-98C5-3A62CEA108D7}" srcOrd="3" destOrd="0" parTransId="{76C94E16-AF1E-3242-A9F3-24E2337036CC}" sibTransId="{87C00A1B-826D-0E43-A314-47381CB11799}"/>
    <dgm:cxn modelId="{0FA55292-22DD-7640-8540-FC75FC19E312}" type="presOf" srcId="{394C2443-EFA9-B546-BA2B-54E386018930}" destId="{4D79464C-97C7-3D40-A49C-EDE75AD96205}" srcOrd="0" destOrd="0" presId="urn:microsoft.com/office/officeart/2005/8/layout/bProcess3"/>
    <dgm:cxn modelId="{75B8E99E-516F-994D-8C23-7490BF9DCD79}" type="presOf" srcId="{0A0219F6-944C-F349-AC8E-5CCEAA74A311}" destId="{F52E5824-72BC-9645-B9E5-23DFD39322FD}" srcOrd="1" destOrd="0" presId="urn:microsoft.com/office/officeart/2005/8/layout/bProcess3"/>
    <dgm:cxn modelId="{560D1CA3-D60A-074B-80ED-03787C9595C8}" type="presOf" srcId="{9CC0454D-16E4-524D-9A94-CB3AF7FC24C1}" destId="{D8C50744-71B0-1647-B1CB-7C8394430A06}" srcOrd="1" destOrd="0" presId="urn:microsoft.com/office/officeart/2005/8/layout/bProcess3"/>
    <dgm:cxn modelId="{4AC37CA3-4552-834D-9513-79050291CAF3}" type="presOf" srcId="{45B344D6-3258-974B-89FC-265F76222946}" destId="{57EB1F80-8ECC-2949-8796-001F7647FEDF}" srcOrd="0" destOrd="0" presId="urn:microsoft.com/office/officeart/2005/8/layout/bProcess3"/>
    <dgm:cxn modelId="{76E878AA-2FBE-5D4D-8172-4C817B6077E6}" type="presOf" srcId="{DC725D49-EC70-8B4B-8D8E-DBAE75A3E54D}" destId="{D0A72ED9-25D7-D14D-9FAA-FB06D08BA950}" srcOrd="0" destOrd="0" presId="urn:microsoft.com/office/officeart/2005/8/layout/bProcess3"/>
    <dgm:cxn modelId="{F395FBAC-EA74-E746-AF00-E31007F2507E}" srcId="{667BA241-A6FA-5047-950F-7FB99E9F81AC}" destId="{E6535E39-BA4F-1544-A20F-2EEB3EC9E9C7}" srcOrd="7" destOrd="0" parTransId="{40CB056C-A6C8-3340-9615-21A905BE1727}" sibTransId="{006C1531-86F0-D843-A3B9-CDEE35F08314}"/>
    <dgm:cxn modelId="{0E4E18AD-1817-AA4F-9566-B1011DD741BA}" srcId="{667BA241-A6FA-5047-950F-7FB99E9F81AC}" destId="{C08E42C4-09B6-8B4E-944F-290DEFD1EB86}" srcOrd="2" destOrd="0" parTransId="{899A62F8-AB2A-2140-A3EC-93D92636B102}" sibTransId="{45B344D6-3258-974B-89FC-265F76222946}"/>
    <dgm:cxn modelId="{D5D2F0B4-FCDC-2B4E-9617-1C5F38E62D7F}" type="presOf" srcId="{45B344D6-3258-974B-89FC-265F76222946}" destId="{241597C0-DC03-154B-B8EB-597AD95D188E}" srcOrd="1" destOrd="0" presId="urn:microsoft.com/office/officeart/2005/8/layout/bProcess3"/>
    <dgm:cxn modelId="{E1F0E5BE-EEA1-9340-A3DC-0C636410FEDE}" type="presOf" srcId="{175704E9-8E52-DF4C-8E04-0E94A80C6B8E}" destId="{375B28A6-99E8-1C4F-A713-751B2A730952}" srcOrd="0" destOrd="0" presId="urn:microsoft.com/office/officeart/2005/8/layout/bProcess3"/>
    <dgm:cxn modelId="{47E073C5-9DC2-B147-992C-4BE1DDA120F5}" type="presOf" srcId="{0A0219F6-944C-F349-AC8E-5CCEAA74A311}" destId="{F3245DF8-C331-7E4A-85CF-B49269251423}" srcOrd="0" destOrd="0" presId="urn:microsoft.com/office/officeart/2005/8/layout/bProcess3"/>
    <dgm:cxn modelId="{77555FC7-A7AB-674B-B27A-B38DB21A7420}" type="presOf" srcId="{394C2443-EFA9-B546-BA2B-54E386018930}" destId="{9A18B7CB-F763-B74C-8778-9BC168AC98D3}" srcOrd="1" destOrd="0" presId="urn:microsoft.com/office/officeart/2005/8/layout/bProcess3"/>
    <dgm:cxn modelId="{E23BBEE5-541E-DF47-941B-56220B89244A}" srcId="{667BA241-A6FA-5047-950F-7FB99E9F81AC}" destId="{B853FFCA-BB0D-6B41-82B0-79197A5261E4}" srcOrd="4" destOrd="0" parTransId="{51E2CDB4-11C2-714C-AF2A-2C48E022D5CE}" sibTransId="{9CC0454D-16E4-524D-9A94-CB3AF7FC24C1}"/>
    <dgm:cxn modelId="{25239CF0-E41E-C94B-B3F7-35A7F559AA7D}" type="presOf" srcId="{BC01C760-87C3-084E-A0DD-6FDA149B03DF}" destId="{9D9887FF-C3CD-0843-AFAD-EA6884A2649A}" srcOrd="1" destOrd="0" presId="urn:microsoft.com/office/officeart/2005/8/layout/bProcess3"/>
    <dgm:cxn modelId="{9F02D2F1-8939-424F-BA41-0A033DAC2213}" srcId="{667BA241-A6FA-5047-950F-7FB99E9F81AC}" destId="{FF11EB0D-04F9-544A-93E6-4E96135AE20F}" srcOrd="6" destOrd="0" parTransId="{EB05C033-6AA9-C24B-A5C7-9E2FA5529F1B}" sibTransId="{394C2443-EFA9-B546-BA2B-54E386018930}"/>
    <dgm:cxn modelId="{C481DBF1-5944-5B45-A79A-289F8C6FE6DD}" type="presOf" srcId="{667BA241-A6FA-5047-950F-7FB99E9F81AC}" destId="{67A20B1D-6B2B-FD4F-BFF8-9AAFD509E73D}" srcOrd="0" destOrd="0" presId="urn:microsoft.com/office/officeart/2005/8/layout/bProcess3"/>
    <dgm:cxn modelId="{FDBBD5F5-FA16-F447-80F2-3150FCE260C0}" type="presOf" srcId="{87C00A1B-826D-0E43-A314-47381CB11799}" destId="{79DABA9A-B50F-3F48-A89C-2FD2E9A34AC6}" srcOrd="1" destOrd="0" presId="urn:microsoft.com/office/officeart/2005/8/layout/bProcess3"/>
    <dgm:cxn modelId="{B2C19CF6-857E-154E-9A4E-A3E78FFBDEB1}" type="presOf" srcId="{C08E42C4-09B6-8B4E-944F-290DEFD1EB86}" destId="{30EC08CD-CA80-CD48-A8F4-352A9CC526CF}" srcOrd="0" destOrd="0" presId="urn:microsoft.com/office/officeart/2005/8/layout/bProcess3"/>
    <dgm:cxn modelId="{05DC31A2-6A94-6646-A905-E87FCC21DE5C}" type="presParOf" srcId="{67A20B1D-6B2B-FD4F-BFF8-9AAFD509E73D}" destId="{375B28A6-99E8-1C4F-A713-751B2A730952}" srcOrd="0" destOrd="0" presId="urn:microsoft.com/office/officeart/2005/8/layout/bProcess3"/>
    <dgm:cxn modelId="{8CC31AC8-1AF0-7046-949F-990971D4BABE}" type="presParOf" srcId="{67A20B1D-6B2B-FD4F-BFF8-9AAFD509E73D}" destId="{35260C6A-8BFF-6A41-850A-C28C7986A18A}" srcOrd="1" destOrd="0" presId="urn:microsoft.com/office/officeart/2005/8/layout/bProcess3"/>
    <dgm:cxn modelId="{56E336FB-CBBB-D743-B8C4-FE378A316430}" type="presParOf" srcId="{35260C6A-8BFF-6A41-850A-C28C7986A18A}" destId="{9D9887FF-C3CD-0843-AFAD-EA6884A2649A}" srcOrd="0" destOrd="0" presId="urn:microsoft.com/office/officeart/2005/8/layout/bProcess3"/>
    <dgm:cxn modelId="{7B6D77FA-A3EE-2C4C-8971-BFDFF19264E5}" type="presParOf" srcId="{67A20B1D-6B2B-FD4F-BFF8-9AAFD509E73D}" destId="{D0A72ED9-25D7-D14D-9FAA-FB06D08BA950}" srcOrd="2" destOrd="0" presId="urn:microsoft.com/office/officeart/2005/8/layout/bProcess3"/>
    <dgm:cxn modelId="{26A8DD89-641B-474B-BEC5-2715DA0B481E}" type="presParOf" srcId="{67A20B1D-6B2B-FD4F-BFF8-9AAFD509E73D}" destId="{F3245DF8-C331-7E4A-85CF-B49269251423}" srcOrd="3" destOrd="0" presId="urn:microsoft.com/office/officeart/2005/8/layout/bProcess3"/>
    <dgm:cxn modelId="{86F55349-BF5D-154C-B24B-6BFD49B13C51}" type="presParOf" srcId="{F3245DF8-C331-7E4A-85CF-B49269251423}" destId="{F52E5824-72BC-9645-B9E5-23DFD39322FD}" srcOrd="0" destOrd="0" presId="urn:microsoft.com/office/officeart/2005/8/layout/bProcess3"/>
    <dgm:cxn modelId="{B13AB86C-CE31-D943-84D8-F53B36349798}" type="presParOf" srcId="{67A20B1D-6B2B-FD4F-BFF8-9AAFD509E73D}" destId="{30EC08CD-CA80-CD48-A8F4-352A9CC526CF}" srcOrd="4" destOrd="0" presId="urn:microsoft.com/office/officeart/2005/8/layout/bProcess3"/>
    <dgm:cxn modelId="{8574C889-4DDE-4F44-93C8-1F2498DE94D2}" type="presParOf" srcId="{67A20B1D-6B2B-FD4F-BFF8-9AAFD509E73D}" destId="{57EB1F80-8ECC-2949-8796-001F7647FEDF}" srcOrd="5" destOrd="0" presId="urn:microsoft.com/office/officeart/2005/8/layout/bProcess3"/>
    <dgm:cxn modelId="{A7C9D599-FE34-BF47-9253-33E8AB314325}" type="presParOf" srcId="{57EB1F80-8ECC-2949-8796-001F7647FEDF}" destId="{241597C0-DC03-154B-B8EB-597AD95D188E}" srcOrd="0" destOrd="0" presId="urn:microsoft.com/office/officeart/2005/8/layout/bProcess3"/>
    <dgm:cxn modelId="{D890B578-3B9F-C64E-8BC7-0F933A671E70}" type="presParOf" srcId="{67A20B1D-6B2B-FD4F-BFF8-9AAFD509E73D}" destId="{4F4E38AA-191B-E844-991E-F9226735A686}" srcOrd="6" destOrd="0" presId="urn:microsoft.com/office/officeart/2005/8/layout/bProcess3"/>
    <dgm:cxn modelId="{49E2EB85-E479-E844-BBAB-59EA4517499D}" type="presParOf" srcId="{67A20B1D-6B2B-FD4F-BFF8-9AAFD509E73D}" destId="{3F5CD91B-DA9B-ED43-90D0-89D68C4F8664}" srcOrd="7" destOrd="0" presId="urn:microsoft.com/office/officeart/2005/8/layout/bProcess3"/>
    <dgm:cxn modelId="{16D7D819-94B6-5748-AEDE-5F89AFB576AC}" type="presParOf" srcId="{3F5CD91B-DA9B-ED43-90D0-89D68C4F8664}" destId="{79DABA9A-B50F-3F48-A89C-2FD2E9A34AC6}" srcOrd="0" destOrd="0" presId="urn:microsoft.com/office/officeart/2005/8/layout/bProcess3"/>
    <dgm:cxn modelId="{7CF6E02B-600E-184A-BC95-099632411E18}" type="presParOf" srcId="{67A20B1D-6B2B-FD4F-BFF8-9AAFD509E73D}" destId="{BE7DC859-B9A4-C64F-88D2-237D30ABFDA8}" srcOrd="8" destOrd="0" presId="urn:microsoft.com/office/officeart/2005/8/layout/bProcess3"/>
    <dgm:cxn modelId="{6C7F98C6-B6C8-9847-9A6B-EAEE22C86237}" type="presParOf" srcId="{67A20B1D-6B2B-FD4F-BFF8-9AAFD509E73D}" destId="{F36CBD63-52FC-754E-9367-CF09F225B567}" srcOrd="9" destOrd="0" presId="urn:microsoft.com/office/officeart/2005/8/layout/bProcess3"/>
    <dgm:cxn modelId="{EDEE2B93-634C-1245-B066-CCCC1FFE3F02}" type="presParOf" srcId="{F36CBD63-52FC-754E-9367-CF09F225B567}" destId="{D8C50744-71B0-1647-B1CB-7C8394430A06}" srcOrd="0" destOrd="0" presId="urn:microsoft.com/office/officeart/2005/8/layout/bProcess3"/>
    <dgm:cxn modelId="{6D08229E-D3C3-084A-9A04-1FE46A7623DE}" type="presParOf" srcId="{67A20B1D-6B2B-FD4F-BFF8-9AAFD509E73D}" destId="{6B07E6E5-CABF-DC41-8026-4D02379CD436}" srcOrd="10" destOrd="0" presId="urn:microsoft.com/office/officeart/2005/8/layout/bProcess3"/>
    <dgm:cxn modelId="{C9E68550-7463-6B44-8BA6-8FFE3BD151F8}" type="presParOf" srcId="{67A20B1D-6B2B-FD4F-BFF8-9AAFD509E73D}" destId="{3FCA0F3E-A9D3-D640-A7F4-2E854E485CEE}" srcOrd="11" destOrd="0" presId="urn:microsoft.com/office/officeart/2005/8/layout/bProcess3"/>
    <dgm:cxn modelId="{3660184D-5800-0C40-A195-A488BD8A7638}" type="presParOf" srcId="{3FCA0F3E-A9D3-D640-A7F4-2E854E485CEE}" destId="{44A22166-6EF0-2D4B-950B-E271A88969F9}" srcOrd="0" destOrd="0" presId="urn:microsoft.com/office/officeart/2005/8/layout/bProcess3"/>
    <dgm:cxn modelId="{AADF0525-349B-B945-908E-4A56F197506F}" type="presParOf" srcId="{67A20B1D-6B2B-FD4F-BFF8-9AAFD509E73D}" destId="{A6C9F3CB-3A60-E047-AD96-CD21B4D3F272}" srcOrd="12" destOrd="0" presId="urn:microsoft.com/office/officeart/2005/8/layout/bProcess3"/>
    <dgm:cxn modelId="{A675469C-E336-7649-98DC-141C0B1A6D5C}" type="presParOf" srcId="{67A20B1D-6B2B-FD4F-BFF8-9AAFD509E73D}" destId="{4D79464C-97C7-3D40-A49C-EDE75AD96205}" srcOrd="13" destOrd="0" presId="urn:microsoft.com/office/officeart/2005/8/layout/bProcess3"/>
    <dgm:cxn modelId="{17B41BC6-A0E6-664C-81B1-F880FE732CE7}" type="presParOf" srcId="{4D79464C-97C7-3D40-A49C-EDE75AD96205}" destId="{9A18B7CB-F763-B74C-8778-9BC168AC98D3}" srcOrd="0" destOrd="0" presId="urn:microsoft.com/office/officeart/2005/8/layout/bProcess3"/>
    <dgm:cxn modelId="{EAEAFA2B-8E84-9E47-AD54-981246D77315}" type="presParOf" srcId="{67A20B1D-6B2B-FD4F-BFF8-9AAFD509E73D}" destId="{2067F807-043E-5640-8853-A555406D0076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56D81-535C-684F-9E50-E8ADE7E17C49}" type="doc">
      <dgm:prSet loTypeId="urn:microsoft.com/office/officeart/2005/8/layout/radial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632E3B-2736-4D46-B7D0-45F9860D345E}">
      <dgm:prSet phldrT="[Text]"/>
      <dgm:spPr/>
      <dgm:t>
        <a:bodyPr/>
        <a:lstStyle/>
        <a:p>
          <a:r>
            <a:rPr lang="en-US" dirty="0"/>
            <a:t>CPN</a:t>
          </a:r>
        </a:p>
        <a:p>
          <a:r>
            <a:rPr lang="en-US" dirty="0"/>
            <a:t>A.29</a:t>
          </a:r>
        </a:p>
      </dgm:t>
    </dgm:pt>
    <dgm:pt modelId="{EB895382-93B2-E240-86F3-B30C2DE34CA1}" type="parTrans" cxnId="{9E9F5C9F-C353-504C-B3FD-E9F37A567188}">
      <dgm:prSet/>
      <dgm:spPr/>
      <dgm:t>
        <a:bodyPr/>
        <a:lstStyle/>
        <a:p>
          <a:endParaRPr lang="en-US"/>
        </a:p>
      </dgm:t>
    </dgm:pt>
    <dgm:pt modelId="{FF798A10-CFE0-CF47-84DB-F4F3F69E6415}" type="sibTrans" cxnId="{9E9F5C9F-C353-504C-B3FD-E9F37A567188}">
      <dgm:prSet/>
      <dgm:spPr/>
      <dgm:t>
        <a:bodyPr/>
        <a:lstStyle/>
        <a:p>
          <a:endParaRPr lang="en-US"/>
        </a:p>
      </dgm:t>
    </dgm:pt>
    <dgm:pt modelId="{E0631A40-1C92-6D46-97A7-10543667239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Recitals 42 &amp; 45</a:t>
          </a:r>
        </a:p>
      </dgm:t>
    </dgm:pt>
    <dgm:pt modelId="{B461817C-10FA-2840-9739-22F1971454B8}" type="parTrans" cxnId="{84242B58-8A2C-1344-BF1D-E850AF28A08A}">
      <dgm:prSet/>
      <dgm:spPr/>
      <dgm:t>
        <a:bodyPr/>
        <a:lstStyle/>
        <a:p>
          <a:endParaRPr lang="en-US"/>
        </a:p>
      </dgm:t>
    </dgm:pt>
    <dgm:pt modelId="{468A65A0-6344-8D49-84D3-A4A7CA61A13D}" type="sibTrans" cxnId="{84242B58-8A2C-1344-BF1D-E850AF28A08A}">
      <dgm:prSet/>
      <dgm:spPr/>
      <dgm:t>
        <a:bodyPr/>
        <a:lstStyle/>
        <a:p>
          <a:endParaRPr lang="en-US"/>
        </a:p>
      </dgm:t>
    </dgm:pt>
    <dgm:pt modelId="{01E23E9E-E201-EF4E-8DDD-C69FB7BD5813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Choice of procedure</a:t>
          </a:r>
        </a:p>
        <a:p>
          <a:r>
            <a:rPr lang="en-US" dirty="0"/>
            <a:t>Conditions for use</a:t>
          </a:r>
        </a:p>
        <a:p>
          <a:r>
            <a:rPr lang="en-US" dirty="0"/>
            <a:t>A.26</a:t>
          </a:r>
        </a:p>
        <a:p>
          <a:r>
            <a:rPr lang="en-US" dirty="0"/>
            <a:t>Financial threshold A.5</a:t>
          </a:r>
        </a:p>
      </dgm:t>
    </dgm:pt>
    <dgm:pt modelId="{F3B7C6DA-8E2D-4942-9A96-ABC6321E809E}" type="parTrans" cxnId="{0DF84AF8-AC16-E84D-96C5-A1EEDF77722E}">
      <dgm:prSet/>
      <dgm:spPr/>
      <dgm:t>
        <a:bodyPr/>
        <a:lstStyle/>
        <a:p>
          <a:endParaRPr lang="en-US"/>
        </a:p>
      </dgm:t>
    </dgm:pt>
    <dgm:pt modelId="{5B6FEF90-169E-9947-9611-4BF59CA57A12}" type="sibTrans" cxnId="{0DF84AF8-AC16-E84D-96C5-A1EEDF77722E}">
      <dgm:prSet/>
      <dgm:spPr/>
      <dgm:t>
        <a:bodyPr/>
        <a:lstStyle/>
        <a:p>
          <a:endParaRPr lang="en-US"/>
        </a:p>
      </dgm:t>
    </dgm:pt>
    <dgm:pt modelId="{98BA041B-2898-FF45-9AF6-16B40611CB49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Conduct of the process</a:t>
          </a:r>
        </a:p>
        <a:p>
          <a:r>
            <a:rPr lang="en-US" dirty="0"/>
            <a:t>Contract notices</a:t>
          </a:r>
        </a:p>
        <a:p>
          <a:r>
            <a:rPr lang="en-US" dirty="0"/>
            <a:t>A.48-50</a:t>
          </a:r>
        </a:p>
      </dgm:t>
    </dgm:pt>
    <dgm:pt modelId="{8FF826D8-45B9-2D42-8AF9-EB8820AB9B04}" type="parTrans" cxnId="{82B88D51-1789-9E4D-9389-151C35F5E8C9}">
      <dgm:prSet/>
      <dgm:spPr/>
      <dgm:t>
        <a:bodyPr/>
        <a:lstStyle/>
        <a:p>
          <a:endParaRPr lang="en-US"/>
        </a:p>
      </dgm:t>
    </dgm:pt>
    <dgm:pt modelId="{4AFDCEDC-1B37-0740-929A-603460CA7DCD}" type="sibTrans" cxnId="{82B88D51-1789-9E4D-9389-151C35F5E8C9}">
      <dgm:prSet/>
      <dgm:spPr/>
      <dgm:t>
        <a:bodyPr/>
        <a:lstStyle/>
        <a:p>
          <a:endParaRPr lang="en-US"/>
        </a:p>
      </dgm:t>
    </dgm:pt>
    <dgm:pt modelId="{DBA9C962-69FF-FC4A-887C-F13CC5D9B2C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Conduct of the process</a:t>
          </a:r>
        </a:p>
      </dgm:t>
    </dgm:pt>
    <dgm:pt modelId="{D781D005-5F63-EA4B-B62A-F0F3C24D5C56}" type="parTrans" cxnId="{1A995C5C-C62D-D54C-BF52-AD5DCF48312E}">
      <dgm:prSet/>
      <dgm:spPr/>
      <dgm:t>
        <a:bodyPr/>
        <a:lstStyle/>
        <a:p>
          <a:endParaRPr lang="en-US"/>
        </a:p>
      </dgm:t>
    </dgm:pt>
    <dgm:pt modelId="{193471D2-1F99-5B4F-8D42-D5EEB01BBD5E}" type="sibTrans" cxnId="{1A995C5C-C62D-D54C-BF52-AD5DCF48312E}">
      <dgm:prSet/>
      <dgm:spPr/>
      <dgm:t>
        <a:bodyPr/>
        <a:lstStyle/>
        <a:p>
          <a:endParaRPr lang="en-US"/>
        </a:p>
      </dgm:t>
    </dgm:pt>
    <dgm:pt modelId="{95DB68B7-8772-F34E-AA70-8C791CFACAA4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Selection A.56-64</a:t>
          </a:r>
        </a:p>
      </dgm:t>
    </dgm:pt>
    <dgm:pt modelId="{69D58B50-A7AB-A44D-ABC1-E2BD9A7D4209}" type="parTrans" cxnId="{A41F1322-7EA0-1C41-91C5-64E0B58FE475}">
      <dgm:prSet/>
      <dgm:spPr/>
      <dgm:t>
        <a:bodyPr/>
        <a:lstStyle/>
        <a:p>
          <a:endParaRPr lang="en-US"/>
        </a:p>
      </dgm:t>
    </dgm:pt>
    <dgm:pt modelId="{6F249196-4DED-8C44-A7AE-8EE4EE54D6EB}" type="sibTrans" cxnId="{A41F1322-7EA0-1C41-91C5-64E0B58FE475}">
      <dgm:prSet/>
      <dgm:spPr/>
      <dgm:t>
        <a:bodyPr/>
        <a:lstStyle/>
        <a:p>
          <a:endParaRPr lang="en-US"/>
        </a:p>
      </dgm:t>
    </dgm:pt>
    <dgm:pt modelId="{A8829DA0-59DC-0341-80D6-D358D6AF1EEC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Reduction A..65</a:t>
          </a:r>
        </a:p>
      </dgm:t>
    </dgm:pt>
    <dgm:pt modelId="{19FDC301-216B-BD43-87B3-70CAA02169DD}" type="parTrans" cxnId="{8DC7ABCD-9B7D-494C-A943-DFDB6BCC78D9}">
      <dgm:prSet/>
      <dgm:spPr/>
      <dgm:t>
        <a:bodyPr/>
        <a:lstStyle/>
        <a:p>
          <a:endParaRPr lang="en-US"/>
        </a:p>
      </dgm:t>
    </dgm:pt>
    <dgm:pt modelId="{B30A99E1-95A7-384C-AB33-6613A37C1E49}" type="sibTrans" cxnId="{8DC7ABCD-9B7D-494C-A943-DFDB6BCC78D9}">
      <dgm:prSet/>
      <dgm:spPr/>
      <dgm:t>
        <a:bodyPr/>
        <a:lstStyle/>
        <a:p>
          <a:endParaRPr lang="en-US"/>
        </a:p>
      </dgm:t>
    </dgm:pt>
    <dgm:pt modelId="{27C32076-CE53-0D48-8F5A-8C061A457EC0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Conduct of the process</a:t>
          </a:r>
        </a:p>
      </dgm:t>
    </dgm:pt>
    <dgm:pt modelId="{FD5B615D-2AC7-CD48-AC12-E4A265BEB24B}" type="parTrans" cxnId="{BD5882E7-FA15-DC4C-97CA-57D1CE5759FD}">
      <dgm:prSet/>
      <dgm:spPr/>
      <dgm:t>
        <a:bodyPr/>
        <a:lstStyle/>
        <a:p>
          <a:endParaRPr lang="en-US"/>
        </a:p>
      </dgm:t>
    </dgm:pt>
    <dgm:pt modelId="{8D9C76E9-6D19-F64F-8392-FD4C5AEB7326}" type="sibTrans" cxnId="{BD5882E7-FA15-DC4C-97CA-57D1CE5759FD}">
      <dgm:prSet/>
      <dgm:spPr/>
      <dgm:t>
        <a:bodyPr/>
        <a:lstStyle/>
        <a:p>
          <a:endParaRPr lang="en-US"/>
        </a:p>
      </dgm:t>
    </dgm:pt>
    <dgm:pt modelId="{C3201DB6-6899-0443-98EC-70D5196A480E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Invitation A.54</a:t>
          </a:r>
        </a:p>
      </dgm:t>
    </dgm:pt>
    <dgm:pt modelId="{51F47D2C-6F80-BB4A-9D7F-4C3C18887A66}" type="parTrans" cxnId="{16A2028F-98DB-CF4B-86FD-8430FCDE1EA0}">
      <dgm:prSet/>
      <dgm:spPr/>
      <dgm:t>
        <a:bodyPr/>
        <a:lstStyle/>
        <a:p>
          <a:endParaRPr lang="en-US"/>
        </a:p>
      </dgm:t>
    </dgm:pt>
    <dgm:pt modelId="{088F34AC-202F-D241-A0EA-6E380D69C51D}" type="sibTrans" cxnId="{16A2028F-98DB-CF4B-86FD-8430FCDE1EA0}">
      <dgm:prSet/>
      <dgm:spPr/>
      <dgm:t>
        <a:bodyPr/>
        <a:lstStyle/>
        <a:p>
          <a:endParaRPr lang="en-US"/>
        </a:p>
      </dgm:t>
    </dgm:pt>
    <dgm:pt modelId="{55370A6F-AAE2-3D42-A728-DF7E32D3F9EE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 dirty="0"/>
            <a:t>Reduction A.66</a:t>
          </a:r>
        </a:p>
      </dgm:t>
    </dgm:pt>
    <dgm:pt modelId="{9D5B1D0D-CE8D-384F-A900-A6D0B94E68F6}" type="parTrans" cxnId="{8B27A8BF-167A-0C40-BAFF-CFE51C44F14E}">
      <dgm:prSet/>
      <dgm:spPr/>
      <dgm:t>
        <a:bodyPr/>
        <a:lstStyle/>
        <a:p>
          <a:endParaRPr lang="en-US"/>
        </a:p>
      </dgm:t>
    </dgm:pt>
    <dgm:pt modelId="{ABCE5BD6-60AA-734A-A100-9500F261D7AF}" type="sibTrans" cxnId="{8B27A8BF-167A-0C40-BAFF-CFE51C44F14E}">
      <dgm:prSet/>
      <dgm:spPr/>
      <dgm:t>
        <a:bodyPr/>
        <a:lstStyle/>
        <a:p>
          <a:endParaRPr lang="en-US"/>
        </a:p>
      </dgm:t>
    </dgm:pt>
    <dgm:pt modelId="{BE6F633C-F1CC-0D4F-9AC3-A1644D8A5F4B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r>
            <a:rPr lang="en-US"/>
            <a:t>Confidentiality A.21</a:t>
          </a:r>
          <a:endParaRPr lang="en-US" dirty="0"/>
        </a:p>
      </dgm:t>
    </dgm:pt>
    <dgm:pt modelId="{34DCA50E-99F0-374F-AC34-E76C4DD691D2}" type="parTrans" cxnId="{32AC3995-B22B-0840-8BB7-7294274381F9}">
      <dgm:prSet/>
      <dgm:spPr/>
      <dgm:t>
        <a:bodyPr/>
        <a:lstStyle/>
        <a:p>
          <a:endParaRPr lang="en-US"/>
        </a:p>
      </dgm:t>
    </dgm:pt>
    <dgm:pt modelId="{29BC7ABC-DAAD-A744-B09E-7D048019048E}" type="sibTrans" cxnId="{32AC3995-B22B-0840-8BB7-7294274381F9}">
      <dgm:prSet/>
      <dgm:spPr/>
      <dgm:t>
        <a:bodyPr/>
        <a:lstStyle/>
        <a:p>
          <a:endParaRPr lang="en-US"/>
        </a:p>
      </dgm:t>
    </dgm:pt>
    <dgm:pt modelId="{4B8EDDAA-8A42-D94C-A18E-1A9E422188EA}" type="pres">
      <dgm:prSet presAssocID="{04256D81-535C-684F-9E50-E8ADE7E17C4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1A4628-3824-174D-A006-5814BA4ECEE2}" type="pres">
      <dgm:prSet presAssocID="{F5632E3B-2736-4D46-B7D0-45F9860D345E}" presName="centerShape" presStyleLbl="node0" presStyleIdx="0" presStyleCnt="1"/>
      <dgm:spPr/>
    </dgm:pt>
    <dgm:pt modelId="{C763DC82-420E-0A4A-BFC8-44F1390856FB}" type="pres">
      <dgm:prSet presAssocID="{B461817C-10FA-2840-9739-22F1971454B8}" presName="Name9" presStyleLbl="parChTrans1D2" presStyleIdx="0" presStyleCnt="5"/>
      <dgm:spPr/>
    </dgm:pt>
    <dgm:pt modelId="{28F429F0-E931-AD4B-B036-226BB1ADDB7F}" type="pres">
      <dgm:prSet presAssocID="{B461817C-10FA-2840-9739-22F1971454B8}" presName="connTx" presStyleLbl="parChTrans1D2" presStyleIdx="0" presStyleCnt="5"/>
      <dgm:spPr/>
    </dgm:pt>
    <dgm:pt modelId="{7F555C86-6F03-BB47-B564-FC70608E8CC7}" type="pres">
      <dgm:prSet presAssocID="{E0631A40-1C92-6D46-97A7-105436672390}" presName="node" presStyleLbl="node1" presStyleIdx="0" presStyleCnt="5">
        <dgm:presLayoutVars>
          <dgm:bulletEnabled val="1"/>
        </dgm:presLayoutVars>
      </dgm:prSet>
      <dgm:spPr/>
    </dgm:pt>
    <dgm:pt modelId="{5A00DE8D-017E-0C43-BAEC-1C66F50A8F67}" type="pres">
      <dgm:prSet presAssocID="{F3B7C6DA-8E2D-4942-9A96-ABC6321E809E}" presName="Name9" presStyleLbl="parChTrans1D2" presStyleIdx="1" presStyleCnt="5"/>
      <dgm:spPr/>
    </dgm:pt>
    <dgm:pt modelId="{07894295-16C7-C942-BD30-14CE4EC1BE5B}" type="pres">
      <dgm:prSet presAssocID="{F3B7C6DA-8E2D-4942-9A96-ABC6321E809E}" presName="connTx" presStyleLbl="parChTrans1D2" presStyleIdx="1" presStyleCnt="5"/>
      <dgm:spPr/>
    </dgm:pt>
    <dgm:pt modelId="{EFE436F5-AC3F-AC4E-839A-3F9D1A0E7789}" type="pres">
      <dgm:prSet presAssocID="{01E23E9E-E201-EF4E-8DDD-C69FB7BD5813}" presName="node" presStyleLbl="node1" presStyleIdx="1" presStyleCnt="5">
        <dgm:presLayoutVars>
          <dgm:bulletEnabled val="1"/>
        </dgm:presLayoutVars>
      </dgm:prSet>
      <dgm:spPr/>
    </dgm:pt>
    <dgm:pt modelId="{9428581F-B154-DA44-AAC2-9B0B1A713B58}" type="pres">
      <dgm:prSet presAssocID="{8FF826D8-45B9-2D42-8AF9-EB8820AB9B04}" presName="Name9" presStyleLbl="parChTrans1D2" presStyleIdx="2" presStyleCnt="5"/>
      <dgm:spPr/>
    </dgm:pt>
    <dgm:pt modelId="{7167776A-98B3-5945-8F40-A3497D7F3108}" type="pres">
      <dgm:prSet presAssocID="{8FF826D8-45B9-2D42-8AF9-EB8820AB9B04}" presName="connTx" presStyleLbl="parChTrans1D2" presStyleIdx="2" presStyleCnt="5"/>
      <dgm:spPr/>
    </dgm:pt>
    <dgm:pt modelId="{C53422F0-BCF0-FF43-B616-1EBA09F83471}" type="pres">
      <dgm:prSet presAssocID="{98BA041B-2898-FF45-9AF6-16B40611CB49}" presName="node" presStyleLbl="node1" presStyleIdx="2" presStyleCnt="5">
        <dgm:presLayoutVars>
          <dgm:bulletEnabled val="1"/>
        </dgm:presLayoutVars>
      </dgm:prSet>
      <dgm:spPr/>
    </dgm:pt>
    <dgm:pt modelId="{1DC4B3AF-2F58-F145-9069-44CBDAF55B60}" type="pres">
      <dgm:prSet presAssocID="{D781D005-5F63-EA4B-B62A-F0F3C24D5C56}" presName="Name9" presStyleLbl="parChTrans1D2" presStyleIdx="3" presStyleCnt="5"/>
      <dgm:spPr/>
    </dgm:pt>
    <dgm:pt modelId="{5846FD27-F6F5-D54C-A947-C59CC071CF6D}" type="pres">
      <dgm:prSet presAssocID="{D781D005-5F63-EA4B-B62A-F0F3C24D5C56}" presName="connTx" presStyleLbl="parChTrans1D2" presStyleIdx="3" presStyleCnt="5"/>
      <dgm:spPr/>
    </dgm:pt>
    <dgm:pt modelId="{CC9AE012-F4D1-1842-A87B-9D19C4BEB74A}" type="pres">
      <dgm:prSet presAssocID="{DBA9C962-69FF-FC4A-887C-F13CC5D9B2C0}" presName="node" presStyleLbl="node1" presStyleIdx="3" presStyleCnt="5">
        <dgm:presLayoutVars>
          <dgm:bulletEnabled val="1"/>
        </dgm:presLayoutVars>
      </dgm:prSet>
      <dgm:spPr/>
    </dgm:pt>
    <dgm:pt modelId="{567CF7E6-0691-D14F-BB3D-0B4048A656DF}" type="pres">
      <dgm:prSet presAssocID="{FD5B615D-2AC7-CD48-AC12-E4A265BEB24B}" presName="Name9" presStyleLbl="parChTrans1D2" presStyleIdx="4" presStyleCnt="5"/>
      <dgm:spPr/>
    </dgm:pt>
    <dgm:pt modelId="{2524E8D9-9FDE-1C47-812E-2BDFE70B9539}" type="pres">
      <dgm:prSet presAssocID="{FD5B615D-2AC7-CD48-AC12-E4A265BEB24B}" presName="connTx" presStyleLbl="parChTrans1D2" presStyleIdx="4" presStyleCnt="5"/>
      <dgm:spPr/>
    </dgm:pt>
    <dgm:pt modelId="{7F96297B-1433-E74D-B3F6-27E552395464}" type="pres">
      <dgm:prSet presAssocID="{27C32076-CE53-0D48-8F5A-8C061A457EC0}" presName="node" presStyleLbl="node1" presStyleIdx="4" presStyleCnt="5">
        <dgm:presLayoutVars>
          <dgm:bulletEnabled val="1"/>
        </dgm:presLayoutVars>
      </dgm:prSet>
      <dgm:spPr/>
    </dgm:pt>
  </dgm:ptLst>
  <dgm:cxnLst>
    <dgm:cxn modelId="{E3A72A0B-1E3A-B240-8A59-67EACCA4D9CF}" type="presOf" srcId="{27C32076-CE53-0D48-8F5A-8C061A457EC0}" destId="{7F96297B-1433-E74D-B3F6-27E552395464}" srcOrd="0" destOrd="0" presId="urn:microsoft.com/office/officeart/2005/8/layout/radial1"/>
    <dgm:cxn modelId="{DEA44F1D-4D33-594B-A014-278FADD6814A}" type="presOf" srcId="{8FF826D8-45B9-2D42-8AF9-EB8820AB9B04}" destId="{7167776A-98B3-5945-8F40-A3497D7F3108}" srcOrd="1" destOrd="0" presId="urn:microsoft.com/office/officeart/2005/8/layout/radial1"/>
    <dgm:cxn modelId="{A41F1322-7EA0-1C41-91C5-64E0B58FE475}" srcId="{DBA9C962-69FF-FC4A-887C-F13CC5D9B2C0}" destId="{95DB68B7-8772-F34E-AA70-8C791CFACAA4}" srcOrd="0" destOrd="0" parTransId="{69D58B50-A7AB-A44D-ABC1-E2BD9A7D4209}" sibTransId="{6F249196-4DED-8C44-A7AE-8EE4EE54D6EB}"/>
    <dgm:cxn modelId="{D0D45722-A81B-7D45-BFF5-FC2DE64AD8BF}" type="presOf" srcId="{E0631A40-1C92-6D46-97A7-105436672390}" destId="{7F555C86-6F03-BB47-B564-FC70608E8CC7}" srcOrd="0" destOrd="0" presId="urn:microsoft.com/office/officeart/2005/8/layout/radial1"/>
    <dgm:cxn modelId="{680EFC2E-0CBF-9D43-A4E5-297901B798C5}" type="presOf" srcId="{A8829DA0-59DC-0341-80D6-D358D6AF1EEC}" destId="{CC9AE012-F4D1-1842-A87B-9D19C4BEB74A}" srcOrd="0" destOrd="2" presId="urn:microsoft.com/office/officeart/2005/8/layout/radial1"/>
    <dgm:cxn modelId="{28185D3F-10ED-7240-A1AF-670885689A6A}" type="presOf" srcId="{BE6F633C-F1CC-0D4F-9AC3-A1644D8A5F4B}" destId="{7F96297B-1433-E74D-B3F6-27E552395464}" srcOrd="0" destOrd="3" presId="urn:microsoft.com/office/officeart/2005/8/layout/radial1"/>
    <dgm:cxn modelId="{1A995C5C-C62D-D54C-BF52-AD5DCF48312E}" srcId="{F5632E3B-2736-4D46-B7D0-45F9860D345E}" destId="{DBA9C962-69FF-FC4A-887C-F13CC5D9B2C0}" srcOrd="3" destOrd="0" parTransId="{D781D005-5F63-EA4B-B62A-F0F3C24D5C56}" sibTransId="{193471D2-1F99-5B4F-8D42-D5EEB01BBD5E}"/>
    <dgm:cxn modelId="{45CED55E-7F74-7141-98BC-10DC6457CFA5}" type="presOf" srcId="{04256D81-535C-684F-9E50-E8ADE7E17C49}" destId="{4B8EDDAA-8A42-D94C-A18E-1A9E422188EA}" srcOrd="0" destOrd="0" presId="urn:microsoft.com/office/officeart/2005/8/layout/radial1"/>
    <dgm:cxn modelId="{083D5946-5142-3D47-86EC-0F9E37175E5F}" type="presOf" srcId="{F3B7C6DA-8E2D-4942-9A96-ABC6321E809E}" destId="{07894295-16C7-C942-BD30-14CE4EC1BE5B}" srcOrd="1" destOrd="0" presId="urn:microsoft.com/office/officeart/2005/8/layout/radial1"/>
    <dgm:cxn modelId="{82B88D51-1789-9E4D-9389-151C35F5E8C9}" srcId="{F5632E3B-2736-4D46-B7D0-45F9860D345E}" destId="{98BA041B-2898-FF45-9AF6-16B40611CB49}" srcOrd="2" destOrd="0" parTransId="{8FF826D8-45B9-2D42-8AF9-EB8820AB9B04}" sibTransId="{4AFDCEDC-1B37-0740-929A-603460CA7DCD}"/>
    <dgm:cxn modelId="{56899852-09BA-174F-AB60-38F72265E237}" type="presOf" srcId="{FD5B615D-2AC7-CD48-AC12-E4A265BEB24B}" destId="{567CF7E6-0691-D14F-BB3D-0B4048A656DF}" srcOrd="0" destOrd="0" presId="urn:microsoft.com/office/officeart/2005/8/layout/radial1"/>
    <dgm:cxn modelId="{84242B58-8A2C-1344-BF1D-E850AF28A08A}" srcId="{F5632E3B-2736-4D46-B7D0-45F9860D345E}" destId="{E0631A40-1C92-6D46-97A7-105436672390}" srcOrd="0" destOrd="0" parTransId="{B461817C-10FA-2840-9739-22F1971454B8}" sibTransId="{468A65A0-6344-8D49-84D3-A4A7CA61A13D}"/>
    <dgm:cxn modelId="{F6B0D558-837E-5B48-8D47-DF16E3CBFF4E}" type="presOf" srcId="{8FF826D8-45B9-2D42-8AF9-EB8820AB9B04}" destId="{9428581F-B154-DA44-AAC2-9B0B1A713B58}" srcOrd="0" destOrd="0" presId="urn:microsoft.com/office/officeart/2005/8/layout/radial1"/>
    <dgm:cxn modelId="{A4CDF57C-E6F0-5347-8436-8E9B224E54BF}" type="presOf" srcId="{98BA041B-2898-FF45-9AF6-16B40611CB49}" destId="{C53422F0-BCF0-FF43-B616-1EBA09F83471}" srcOrd="0" destOrd="0" presId="urn:microsoft.com/office/officeart/2005/8/layout/radial1"/>
    <dgm:cxn modelId="{29352E7F-7047-1D4F-92A7-C1EF73851612}" type="presOf" srcId="{95DB68B7-8772-F34E-AA70-8C791CFACAA4}" destId="{CC9AE012-F4D1-1842-A87B-9D19C4BEB74A}" srcOrd="0" destOrd="1" presId="urn:microsoft.com/office/officeart/2005/8/layout/radial1"/>
    <dgm:cxn modelId="{F5F79D81-D0DA-2E48-8EE2-A42B0503538C}" type="presOf" srcId="{C3201DB6-6899-0443-98EC-70D5196A480E}" destId="{7F96297B-1433-E74D-B3F6-27E552395464}" srcOrd="0" destOrd="1" presId="urn:microsoft.com/office/officeart/2005/8/layout/radial1"/>
    <dgm:cxn modelId="{63015482-2C78-2644-9092-3B1CFC7749B7}" type="presOf" srcId="{55370A6F-AAE2-3D42-A728-DF7E32D3F9EE}" destId="{7F96297B-1433-E74D-B3F6-27E552395464}" srcOrd="0" destOrd="2" presId="urn:microsoft.com/office/officeart/2005/8/layout/radial1"/>
    <dgm:cxn modelId="{ECF0F989-FE92-3244-A6E5-71F64F61057F}" type="presOf" srcId="{B461817C-10FA-2840-9739-22F1971454B8}" destId="{28F429F0-E931-AD4B-B036-226BB1ADDB7F}" srcOrd="1" destOrd="0" presId="urn:microsoft.com/office/officeart/2005/8/layout/radial1"/>
    <dgm:cxn modelId="{5C25318A-9F5F-8B4C-B2A2-1D07912260DA}" type="presOf" srcId="{DBA9C962-69FF-FC4A-887C-F13CC5D9B2C0}" destId="{CC9AE012-F4D1-1842-A87B-9D19C4BEB74A}" srcOrd="0" destOrd="0" presId="urn:microsoft.com/office/officeart/2005/8/layout/radial1"/>
    <dgm:cxn modelId="{16A2028F-98DB-CF4B-86FD-8430FCDE1EA0}" srcId="{27C32076-CE53-0D48-8F5A-8C061A457EC0}" destId="{C3201DB6-6899-0443-98EC-70D5196A480E}" srcOrd="0" destOrd="0" parTransId="{51F47D2C-6F80-BB4A-9D7F-4C3C18887A66}" sibTransId="{088F34AC-202F-D241-A0EA-6E380D69C51D}"/>
    <dgm:cxn modelId="{32AC3995-B22B-0840-8BB7-7294274381F9}" srcId="{27C32076-CE53-0D48-8F5A-8C061A457EC0}" destId="{BE6F633C-F1CC-0D4F-9AC3-A1644D8A5F4B}" srcOrd="2" destOrd="0" parTransId="{34DCA50E-99F0-374F-AC34-E76C4DD691D2}" sibTransId="{29BC7ABC-DAAD-A744-B09E-7D048019048E}"/>
    <dgm:cxn modelId="{9E9F5C9F-C353-504C-B3FD-E9F37A567188}" srcId="{04256D81-535C-684F-9E50-E8ADE7E17C49}" destId="{F5632E3B-2736-4D46-B7D0-45F9860D345E}" srcOrd="0" destOrd="0" parTransId="{EB895382-93B2-E240-86F3-B30C2DE34CA1}" sibTransId="{FF798A10-CFE0-CF47-84DB-F4F3F69E6415}"/>
    <dgm:cxn modelId="{C66068A2-C803-3549-9209-1755BCD545C7}" type="presOf" srcId="{01E23E9E-E201-EF4E-8DDD-C69FB7BD5813}" destId="{EFE436F5-AC3F-AC4E-839A-3F9D1A0E7789}" srcOrd="0" destOrd="0" presId="urn:microsoft.com/office/officeart/2005/8/layout/radial1"/>
    <dgm:cxn modelId="{114900AF-6706-734C-989D-5F931F85FBC8}" type="presOf" srcId="{FD5B615D-2AC7-CD48-AC12-E4A265BEB24B}" destId="{2524E8D9-9FDE-1C47-812E-2BDFE70B9539}" srcOrd="1" destOrd="0" presId="urn:microsoft.com/office/officeart/2005/8/layout/radial1"/>
    <dgm:cxn modelId="{D8D682B0-43D7-3742-87D7-F24D7E4AEF70}" type="presOf" srcId="{B461817C-10FA-2840-9739-22F1971454B8}" destId="{C763DC82-420E-0A4A-BFC8-44F1390856FB}" srcOrd="0" destOrd="0" presId="urn:microsoft.com/office/officeart/2005/8/layout/radial1"/>
    <dgm:cxn modelId="{0CD901B4-0771-9D40-9962-3B0FCF72C7C7}" type="presOf" srcId="{D781D005-5F63-EA4B-B62A-F0F3C24D5C56}" destId="{1DC4B3AF-2F58-F145-9069-44CBDAF55B60}" srcOrd="0" destOrd="0" presId="urn:microsoft.com/office/officeart/2005/8/layout/radial1"/>
    <dgm:cxn modelId="{8B27A8BF-167A-0C40-BAFF-CFE51C44F14E}" srcId="{27C32076-CE53-0D48-8F5A-8C061A457EC0}" destId="{55370A6F-AAE2-3D42-A728-DF7E32D3F9EE}" srcOrd="1" destOrd="0" parTransId="{9D5B1D0D-CE8D-384F-A900-A6D0B94E68F6}" sibTransId="{ABCE5BD6-60AA-734A-A100-9500F261D7AF}"/>
    <dgm:cxn modelId="{8DC7ABCD-9B7D-494C-A943-DFDB6BCC78D9}" srcId="{DBA9C962-69FF-FC4A-887C-F13CC5D9B2C0}" destId="{A8829DA0-59DC-0341-80D6-D358D6AF1EEC}" srcOrd="1" destOrd="0" parTransId="{19FDC301-216B-BD43-87B3-70CAA02169DD}" sibTransId="{B30A99E1-95A7-384C-AB33-6613A37C1E49}"/>
    <dgm:cxn modelId="{A1EBD8DB-E559-4D43-8B09-024D4C905966}" type="presOf" srcId="{D781D005-5F63-EA4B-B62A-F0F3C24D5C56}" destId="{5846FD27-F6F5-D54C-A947-C59CC071CF6D}" srcOrd="1" destOrd="0" presId="urn:microsoft.com/office/officeart/2005/8/layout/radial1"/>
    <dgm:cxn modelId="{BD5882E7-FA15-DC4C-97CA-57D1CE5759FD}" srcId="{F5632E3B-2736-4D46-B7D0-45F9860D345E}" destId="{27C32076-CE53-0D48-8F5A-8C061A457EC0}" srcOrd="4" destOrd="0" parTransId="{FD5B615D-2AC7-CD48-AC12-E4A265BEB24B}" sibTransId="{8D9C76E9-6D19-F64F-8392-FD4C5AEB7326}"/>
    <dgm:cxn modelId="{C2FC42EF-5CC0-F049-B026-F096E55B1C50}" type="presOf" srcId="{F3B7C6DA-8E2D-4942-9A96-ABC6321E809E}" destId="{5A00DE8D-017E-0C43-BAEC-1C66F50A8F67}" srcOrd="0" destOrd="0" presId="urn:microsoft.com/office/officeart/2005/8/layout/radial1"/>
    <dgm:cxn modelId="{26B41DF3-A219-8040-A8DE-25C4EC66AE15}" type="presOf" srcId="{F5632E3B-2736-4D46-B7D0-45F9860D345E}" destId="{F11A4628-3824-174D-A006-5814BA4ECEE2}" srcOrd="0" destOrd="0" presId="urn:microsoft.com/office/officeart/2005/8/layout/radial1"/>
    <dgm:cxn modelId="{0DF84AF8-AC16-E84D-96C5-A1EEDF77722E}" srcId="{F5632E3B-2736-4D46-B7D0-45F9860D345E}" destId="{01E23E9E-E201-EF4E-8DDD-C69FB7BD5813}" srcOrd="1" destOrd="0" parTransId="{F3B7C6DA-8E2D-4942-9A96-ABC6321E809E}" sibTransId="{5B6FEF90-169E-9947-9611-4BF59CA57A12}"/>
    <dgm:cxn modelId="{10DECEE5-CC88-0C44-90F9-9349BF137F2C}" type="presParOf" srcId="{4B8EDDAA-8A42-D94C-A18E-1A9E422188EA}" destId="{F11A4628-3824-174D-A006-5814BA4ECEE2}" srcOrd="0" destOrd="0" presId="urn:microsoft.com/office/officeart/2005/8/layout/radial1"/>
    <dgm:cxn modelId="{45B1B6C2-A477-C84F-85CF-6B9CDBF0328E}" type="presParOf" srcId="{4B8EDDAA-8A42-D94C-A18E-1A9E422188EA}" destId="{C763DC82-420E-0A4A-BFC8-44F1390856FB}" srcOrd="1" destOrd="0" presId="urn:microsoft.com/office/officeart/2005/8/layout/radial1"/>
    <dgm:cxn modelId="{5AEA4E18-A481-5C4E-91AE-146507171097}" type="presParOf" srcId="{C763DC82-420E-0A4A-BFC8-44F1390856FB}" destId="{28F429F0-E931-AD4B-B036-226BB1ADDB7F}" srcOrd="0" destOrd="0" presId="urn:microsoft.com/office/officeart/2005/8/layout/radial1"/>
    <dgm:cxn modelId="{884FE295-BD1C-C24E-9601-E95B69E522D5}" type="presParOf" srcId="{4B8EDDAA-8A42-D94C-A18E-1A9E422188EA}" destId="{7F555C86-6F03-BB47-B564-FC70608E8CC7}" srcOrd="2" destOrd="0" presId="urn:microsoft.com/office/officeart/2005/8/layout/radial1"/>
    <dgm:cxn modelId="{2C9B16FE-A6AD-FE4D-A10B-F7A28569D9E8}" type="presParOf" srcId="{4B8EDDAA-8A42-D94C-A18E-1A9E422188EA}" destId="{5A00DE8D-017E-0C43-BAEC-1C66F50A8F67}" srcOrd="3" destOrd="0" presId="urn:microsoft.com/office/officeart/2005/8/layout/radial1"/>
    <dgm:cxn modelId="{5907316D-ADD7-964A-B096-24556B4E5C71}" type="presParOf" srcId="{5A00DE8D-017E-0C43-BAEC-1C66F50A8F67}" destId="{07894295-16C7-C942-BD30-14CE4EC1BE5B}" srcOrd="0" destOrd="0" presId="urn:microsoft.com/office/officeart/2005/8/layout/radial1"/>
    <dgm:cxn modelId="{4735EE7E-3ABD-4047-8D64-4C139A5D704B}" type="presParOf" srcId="{4B8EDDAA-8A42-D94C-A18E-1A9E422188EA}" destId="{EFE436F5-AC3F-AC4E-839A-3F9D1A0E7789}" srcOrd="4" destOrd="0" presId="urn:microsoft.com/office/officeart/2005/8/layout/radial1"/>
    <dgm:cxn modelId="{8BD376B0-1707-AF4C-9547-FC86A6767D53}" type="presParOf" srcId="{4B8EDDAA-8A42-D94C-A18E-1A9E422188EA}" destId="{9428581F-B154-DA44-AAC2-9B0B1A713B58}" srcOrd="5" destOrd="0" presId="urn:microsoft.com/office/officeart/2005/8/layout/radial1"/>
    <dgm:cxn modelId="{ACF76364-94B1-BF43-87F7-B315D686C291}" type="presParOf" srcId="{9428581F-B154-DA44-AAC2-9B0B1A713B58}" destId="{7167776A-98B3-5945-8F40-A3497D7F3108}" srcOrd="0" destOrd="0" presId="urn:microsoft.com/office/officeart/2005/8/layout/radial1"/>
    <dgm:cxn modelId="{ED36B382-0BA8-B544-9363-00C0C4235233}" type="presParOf" srcId="{4B8EDDAA-8A42-D94C-A18E-1A9E422188EA}" destId="{C53422F0-BCF0-FF43-B616-1EBA09F83471}" srcOrd="6" destOrd="0" presId="urn:microsoft.com/office/officeart/2005/8/layout/radial1"/>
    <dgm:cxn modelId="{D18FFDD4-0C5E-0443-AEF1-4AD320D29A72}" type="presParOf" srcId="{4B8EDDAA-8A42-D94C-A18E-1A9E422188EA}" destId="{1DC4B3AF-2F58-F145-9069-44CBDAF55B60}" srcOrd="7" destOrd="0" presId="urn:microsoft.com/office/officeart/2005/8/layout/radial1"/>
    <dgm:cxn modelId="{857EA2F6-63A7-5D43-A326-88EF68686EB3}" type="presParOf" srcId="{1DC4B3AF-2F58-F145-9069-44CBDAF55B60}" destId="{5846FD27-F6F5-D54C-A947-C59CC071CF6D}" srcOrd="0" destOrd="0" presId="urn:microsoft.com/office/officeart/2005/8/layout/radial1"/>
    <dgm:cxn modelId="{9D74351E-CEAB-3947-95DE-E24C19103E85}" type="presParOf" srcId="{4B8EDDAA-8A42-D94C-A18E-1A9E422188EA}" destId="{CC9AE012-F4D1-1842-A87B-9D19C4BEB74A}" srcOrd="8" destOrd="0" presId="urn:microsoft.com/office/officeart/2005/8/layout/radial1"/>
    <dgm:cxn modelId="{45CDB226-7A00-C645-A33E-3DE77C1DA0AA}" type="presParOf" srcId="{4B8EDDAA-8A42-D94C-A18E-1A9E422188EA}" destId="{567CF7E6-0691-D14F-BB3D-0B4048A656DF}" srcOrd="9" destOrd="0" presId="urn:microsoft.com/office/officeart/2005/8/layout/radial1"/>
    <dgm:cxn modelId="{C346DF04-CDDE-6347-A360-211E14A1C86B}" type="presParOf" srcId="{567CF7E6-0691-D14F-BB3D-0B4048A656DF}" destId="{2524E8D9-9FDE-1C47-812E-2BDFE70B9539}" srcOrd="0" destOrd="0" presId="urn:microsoft.com/office/officeart/2005/8/layout/radial1"/>
    <dgm:cxn modelId="{49914C48-C099-7A49-98C2-E02C04D4BDCE}" type="presParOf" srcId="{4B8EDDAA-8A42-D94C-A18E-1A9E422188EA}" destId="{7F96297B-1433-E74D-B3F6-27E55239546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1AC635-CC3D-7747-9070-22E3978AA7F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F561FCF1-E3D1-9949-AF9A-A2C3E2088B29}">
      <dgm:prSet phldrT="[Text]"/>
      <dgm:spPr/>
      <dgm:t>
        <a:bodyPr/>
        <a:lstStyle/>
        <a:p>
          <a:r>
            <a:rPr lang="en-US" dirty="0"/>
            <a:t>Send contract notice to OJEU</a:t>
          </a:r>
        </a:p>
      </dgm:t>
    </dgm:pt>
    <dgm:pt modelId="{15F3747F-A1D5-084C-A317-44F591AE68E2}" type="parTrans" cxnId="{89CA4196-7360-EA4B-A648-7EB0DA703E62}">
      <dgm:prSet/>
      <dgm:spPr/>
      <dgm:t>
        <a:bodyPr/>
        <a:lstStyle/>
        <a:p>
          <a:endParaRPr lang="en-US"/>
        </a:p>
      </dgm:t>
    </dgm:pt>
    <dgm:pt modelId="{FE39AC63-6B7B-4E4B-A0F5-4EC1235F267A}" type="sibTrans" cxnId="{89CA4196-7360-EA4B-A648-7EB0DA703E62}">
      <dgm:prSet/>
      <dgm:spPr/>
      <dgm:t>
        <a:bodyPr/>
        <a:lstStyle/>
        <a:p>
          <a:endParaRPr lang="en-US"/>
        </a:p>
      </dgm:t>
    </dgm:pt>
    <dgm:pt modelId="{BEFDA6DA-F2EF-CB41-A786-589249C5AE72}">
      <dgm:prSet phldrT="[Text]"/>
      <dgm:spPr>
        <a:ln w="76200">
          <a:solidFill>
            <a:srgbClr val="FF0000"/>
          </a:solidFill>
        </a:ln>
      </dgm:spPr>
      <dgm:t>
        <a:bodyPr/>
        <a:lstStyle/>
        <a:p>
          <a:r>
            <a:rPr lang="en-US" dirty="0"/>
            <a:t>30 days</a:t>
          </a:r>
        </a:p>
      </dgm:t>
    </dgm:pt>
    <dgm:pt modelId="{127A49F2-BADC-084D-BF38-8EB9ED4C127E}" type="parTrans" cxnId="{E5E6F493-C985-C544-B4D7-D9962C51DC44}">
      <dgm:prSet/>
      <dgm:spPr/>
      <dgm:t>
        <a:bodyPr/>
        <a:lstStyle/>
        <a:p>
          <a:endParaRPr lang="en-US"/>
        </a:p>
      </dgm:t>
    </dgm:pt>
    <dgm:pt modelId="{DC3DCACC-C1E6-6742-9DD2-9FE5CA56CBA1}" type="sibTrans" cxnId="{E5E6F493-C985-C544-B4D7-D9962C51DC44}">
      <dgm:prSet/>
      <dgm:spPr/>
      <dgm:t>
        <a:bodyPr/>
        <a:lstStyle/>
        <a:p>
          <a:endParaRPr lang="en-US"/>
        </a:p>
      </dgm:t>
    </dgm:pt>
    <dgm:pt modelId="{1F02BB53-6233-1E46-9CAA-55A63D38151B}">
      <dgm:prSet phldrT="[Text]"/>
      <dgm:spPr/>
      <dgm:t>
        <a:bodyPr/>
        <a:lstStyle/>
        <a:p>
          <a:r>
            <a:rPr lang="en-US" dirty="0"/>
            <a:t>Receipt of request to participate</a:t>
          </a:r>
        </a:p>
      </dgm:t>
    </dgm:pt>
    <dgm:pt modelId="{ADDC5A1C-F269-9D47-A2F6-2B45EDE68F91}" type="parTrans" cxnId="{9A2D934A-160E-884A-AF92-717C0ACBC4E7}">
      <dgm:prSet/>
      <dgm:spPr/>
      <dgm:t>
        <a:bodyPr/>
        <a:lstStyle/>
        <a:p>
          <a:endParaRPr lang="en-US"/>
        </a:p>
      </dgm:t>
    </dgm:pt>
    <dgm:pt modelId="{39BB8924-4BBF-FA41-BBE1-151E9D383C53}" type="sibTrans" cxnId="{9A2D934A-160E-884A-AF92-717C0ACBC4E7}">
      <dgm:prSet/>
      <dgm:spPr/>
      <dgm:t>
        <a:bodyPr/>
        <a:lstStyle/>
        <a:p>
          <a:endParaRPr lang="en-US"/>
        </a:p>
      </dgm:t>
    </dgm:pt>
    <dgm:pt modelId="{E7D3902A-BBB2-114B-8340-EA274FC18984}" type="pres">
      <dgm:prSet presAssocID="{471AC635-CC3D-7747-9070-22E3978AA7FF}" presName="Name0" presStyleCnt="0">
        <dgm:presLayoutVars>
          <dgm:dir/>
          <dgm:resizeHandles val="exact"/>
        </dgm:presLayoutVars>
      </dgm:prSet>
      <dgm:spPr/>
    </dgm:pt>
    <dgm:pt modelId="{C9ED476D-D99B-4C40-8E9E-E377F040C918}" type="pres">
      <dgm:prSet presAssocID="{F561FCF1-E3D1-9949-AF9A-A2C3E2088B29}" presName="node" presStyleLbl="node1" presStyleIdx="0" presStyleCnt="3">
        <dgm:presLayoutVars>
          <dgm:bulletEnabled val="1"/>
        </dgm:presLayoutVars>
      </dgm:prSet>
      <dgm:spPr/>
    </dgm:pt>
    <dgm:pt modelId="{1522600C-4A0A-AB4C-ABAA-4BC754C3ECB7}" type="pres">
      <dgm:prSet presAssocID="{FE39AC63-6B7B-4E4B-A0F5-4EC1235F267A}" presName="sibTrans" presStyleLbl="sibTrans2D1" presStyleIdx="0" presStyleCnt="2"/>
      <dgm:spPr/>
    </dgm:pt>
    <dgm:pt modelId="{BC45B3F1-AB19-B942-9DE5-D375C83A4AE4}" type="pres">
      <dgm:prSet presAssocID="{FE39AC63-6B7B-4E4B-A0F5-4EC1235F267A}" presName="connectorText" presStyleLbl="sibTrans2D1" presStyleIdx="0" presStyleCnt="2"/>
      <dgm:spPr/>
    </dgm:pt>
    <dgm:pt modelId="{C1ADAC50-C466-AF4D-92F3-657BAC9711C1}" type="pres">
      <dgm:prSet presAssocID="{BEFDA6DA-F2EF-CB41-A786-589249C5AE72}" presName="node" presStyleLbl="node1" presStyleIdx="1" presStyleCnt="3">
        <dgm:presLayoutVars>
          <dgm:bulletEnabled val="1"/>
        </dgm:presLayoutVars>
      </dgm:prSet>
      <dgm:spPr/>
    </dgm:pt>
    <dgm:pt modelId="{498240D5-242F-1841-8D32-2771810F29FA}" type="pres">
      <dgm:prSet presAssocID="{DC3DCACC-C1E6-6742-9DD2-9FE5CA56CBA1}" presName="sibTrans" presStyleLbl="sibTrans2D1" presStyleIdx="1" presStyleCnt="2"/>
      <dgm:spPr/>
    </dgm:pt>
    <dgm:pt modelId="{4EEF8568-83E6-784C-AD61-0A2F1ABF4B50}" type="pres">
      <dgm:prSet presAssocID="{DC3DCACC-C1E6-6742-9DD2-9FE5CA56CBA1}" presName="connectorText" presStyleLbl="sibTrans2D1" presStyleIdx="1" presStyleCnt="2"/>
      <dgm:spPr/>
    </dgm:pt>
    <dgm:pt modelId="{DABE8AD6-280A-6948-8B67-ACA960DAAD93}" type="pres">
      <dgm:prSet presAssocID="{1F02BB53-6233-1E46-9CAA-55A63D38151B}" presName="node" presStyleLbl="node1" presStyleIdx="2" presStyleCnt="3">
        <dgm:presLayoutVars>
          <dgm:bulletEnabled val="1"/>
        </dgm:presLayoutVars>
      </dgm:prSet>
      <dgm:spPr/>
    </dgm:pt>
  </dgm:ptLst>
  <dgm:cxnLst>
    <dgm:cxn modelId="{4FAD8063-AA78-1248-A202-5D2759DE39E8}" type="presOf" srcId="{FE39AC63-6B7B-4E4B-A0F5-4EC1235F267A}" destId="{BC45B3F1-AB19-B942-9DE5-D375C83A4AE4}" srcOrd="1" destOrd="0" presId="urn:microsoft.com/office/officeart/2005/8/layout/process1"/>
    <dgm:cxn modelId="{9A2D934A-160E-884A-AF92-717C0ACBC4E7}" srcId="{471AC635-CC3D-7747-9070-22E3978AA7FF}" destId="{1F02BB53-6233-1E46-9CAA-55A63D38151B}" srcOrd="2" destOrd="0" parTransId="{ADDC5A1C-F269-9D47-A2F6-2B45EDE68F91}" sibTransId="{39BB8924-4BBF-FA41-BBE1-151E9D383C53}"/>
    <dgm:cxn modelId="{D2DB8781-5DA3-0C4F-9273-54202E71241E}" type="presOf" srcId="{BEFDA6DA-F2EF-CB41-A786-589249C5AE72}" destId="{C1ADAC50-C466-AF4D-92F3-657BAC9711C1}" srcOrd="0" destOrd="0" presId="urn:microsoft.com/office/officeart/2005/8/layout/process1"/>
    <dgm:cxn modelId="{8DA80782-E0C0-5149-BF3A-6AC6197D21DA}" type="presOf" srcId="{471AC635-CC3D-7747-9070-22E3978AA7FF}" destId="{E7D3902A-BBB2-114B-8340-EA274FC18984}" srcOrd="0" destOrd="0" presId="urn:microsoft.com/office/officeart/2005/8/layout/process1"/>
    <dgm:cxn modelId="{D5136091-2F9D-F944-B30A-2EB54887EA53}" type="presOf" srcId="{DC3DCACC-C1E6-6742-9DD2-9FE5CA56CBA1}" destId="{4EEF8568-83E6-784C-AD61-0A2F1ABF4B50}" srcOrd="1" destOrd="0" presId="urn:microsoft.com/office/officeart/2005/8/layout/process1"/>
    <dgm:cxn modelId="{8A31D291-5A98-3C4E-8532-BD607F565C44}" type="presOf" srcId="{F561FCF1-E3D1-9949-AF9A-A2C3E2088B29}" destId="{C9ED476D-D99B-4C40-8E9E-E377F040C918}" srcOrd="0" destOrd="0" presId="urn:microsoft.com/office/officeart/2005/8/layout/process1"/>
    <dgm:cxn modelId="{E5E6F493-C985-C544-B4D7-D9962C51DC44}" srcId="{471AC635-CC3D-7747-9070-22E3978AA7FF}" destId="{BEFDA6DA-F2EF-CB41-A786-589249C5AE72}" srcOrd="1" destOrd="0" parTransId="{127A49F2-BADC-084D-BF38-8EB9ED4C127E}" sibTransId="{DC3DCACC-C1E6-6742-9DD2-9FE5CA56CBA1}"/>
    <dgm:cxn modelId="{89CA4196-7360-EA4B-A648-7EB0DA703E62}" srcId="{471AC635-CC3D-7747-9070-22E3978AA7FF}" destId="{F561FCF1-E3D1-9949-AF9A-A2C3E2088B29}" srcOrd="0" destOrd="0" parTransId="{15F3747F-A1D5-084C-A317-44F591AE68E2}" sibTransId="{FE39AC63-6B7B-4E4B-A0F5-4EC1235F267A}"/>
    <dgm:cxn modelId="{3A69A996-2922-7340-8FB0-59681B5115F4}" type="presOf" srcId="{DC3DCACC-C1E6-6742-9DD2-9FE5CA56CBA1}" destId="{498240D5-242F-1841-8D32-2771810F29FA}" srcOrd="0" destOrd="0" presId="urn:microsoft.com/office/officeart/2005/8/layout/process1"/>
    <dgm:cxn modelId="{75DFC9D0-1A18-1144-B663-A6E4FC46ED61}" type="presOf" srcId="{FE39AC63-6B7B-4E4B-A0F5-4EC1235F267A}" destId="{1522600C-4A0A-AB4C-ABAA-4BC754C3ECB7}" srcOrd="0" destOrd="0" presId="urn:microsoft.com/office/officeart/2005/8/layout/process1"/>
    <dgm:cxn modelId="{25992DD6-12FA-6746-AC16-CB7B622C8720}" type="presOf" srcId="{1F02BB53-6233-1E46-9CAA-55A63D38151B}" destId="{DABE8AD6-280A-6948-8B67-ACA960DAAD93}" srcOrd="0" destOrd="0" presId="urn:microsoft.com/office/officeart/2005/8/layout/process1"/>
    <dgm:cxn modelId="{3260FEE1-EE4F-6D4E-9FFF-242AF4F3C885}" type="presParOf" srcId="{E7D3902A-BBB2-114B-8340-EA274FC18984}" destId="{C9ED476D-D99B-4C40-8E9E-E377F040C918}" srcOrd="0" destOrd="0" presId="urn:microsoft.com/office/officeart/2005/8/layout/process1"/>
    <dgm:cxn modelId="{E526F0F7-218B-D04E-A4E4-06276B03716C}" type="presParOf" srcId="{E7D3902A-BBB2-114B-8340-EA274FC18984}" destId="{1522600C-4A0A-AB4C-ABAA-4BC754C3ECB7}" srcOrd="1" destOrd="0" presId="urn:microsoft.com/office/officeart/2005/8/layout/process1"/>
    <dgm:cxn modelId="{3A1F498C-AC7A-F44A-97CE-6CAF08B9044F}" type="presParOf" srcId="{1522600C-4A0A-AB4C-ABAA-4BC754C3ECB7}" destId="{BC45B3F1-AB19-B942-9DE5-D375C83A4AE4}" srcOrd="0" destOrd="0" presId="urn:microsoft.com/office/officeart/2005/8/layout/process1"/>
    <dgm:cxn modelId="{D29DD650-6B21-B448-AA30-7C2D00234979}" type="presParOf" srcId="{E7D3902A-BBB2-114B-8340-EA274FC18984}" destId="{C1ADAC50-C466-AF4D-92F3-657BAC9711C1}" srcOrd="2" destOrd="0" presId="urn:microsoft.com/office/officeart/2005/8/layout/process1"/>
    <dgm:cxn modelId="{CC92F545-4976-C648-A727-DA959DF4D9BF}" type="presParOf" srcId="{E7D3902A-BBB2-114B-8340-EA274FC18984}" destId="{498240D5-242F-1841-8D32-2771810F29FA}" srcOrd="3" destOrd="0" presId="urn:microsoft.com/office/officeart/2005/8/layout/process1"/>
    <dgm:cxn modelId="{B46E5DE9-9511-4F4B-885D-596B69C0B502}" type="presParOf" srcId="{498240D5-242F-1841-8D32-2771810F29FA}" destId="{4EEF8568-83E6-784C-AD61-0A2F1ABF4B50}" srcOrd="0" destOrd="0" presId="urn:microsoft.com/office/officeart/2005/8/layout/process1"/>
    <dgm:cxn modelId="{62D0E9E8-09DD-9141-A131-780E03D81951}" type="presParOf" srcId="{E7D3902A-BBB2-114B-8340-EA274FC18984}" destId="{DABE8AD6-280A-6948-8B67-ACA960DAAD9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C9E08-FD06-9B43-B644-0A121F0C3E11}">
      <dsp:nvSpPr>
        <dsp:cNvPr id="0" name=""/>
        <dsp:cNvSpPr/>
      </dsp:nvSpPr>
      <dsp:spPr>
        <a:xfrm rot="5400000">
          <a:off x="-238180" y="239113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 2004</a:t>
          </a:r>
        </a:p>
      </dsp:txBody>
      <dsp:txXfrm rot="-5400000">
        <a:off x="1" y="556686"/>
        <a:ext cx="1111508" cy="476361"/>
      </dsp:txXfrm>
    </dsp:sp>
    <dsp:sp modelId="{54F6DD00-98AA-7547-96D7-F8A1586ADF2A}">
      <dsp:nvSpPr>
        <dsp:cNvPr id="0" name=""/>
        <dsp:cNvSpPr/>
      </dsp:nvSpPr>
      <dsp:spPr>
        <a:xfrm rot="5400000">
          <a:off x="5297496" y="-4185055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 err="1"/>
            <a:t>Negotiated</a:t>
          </a:r>
          <a:r>
            <a:rPr lang="en-US" sz="1900" kern="1200" dirty="0"/>
            <a:t> procedure with prior publication of a contract notice</a:t>
          </a:r>
        </a:p>
      </dsp:txBody>
      <dsp:txXfrm rot="-5400000">
        <a:off x="1111508" y="51317"/>
        <a:ext cx="9353707" cy="931346"/>
      </dsp:txXfrm>
    </dsp:sp>
    <dsp:sp modelId="{96821CB0-1537-6249-9083-E8E0F483F55B}">
      <dsp:nvSpPr>
        <dsp:cNvPr id="0" name=""/>
        <dsp:cNvSpPr/>
      </dsp:nvSpPr>
      <dsp:spPr>
        <a:xfrm rot="5400000">
          <a:off x="-238180" y="1632641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2004 Directives</a:t>
          </a:r>
        </a:p>
      </dsp:txBody>
      <dsp:txXfrm rot="-5400000">
        <a:off x="1" y="1950214"/>
        <a:ext cx="1111508" cy="476361"/>
      </dsp:txXfrm>
    </dsp:sp>
    <dsp:sp modelId="{7C1D67B0-6C81-6E42-9CEF-9836B90B0A0F}">
      <dsp:nvSpPr>
        <dsp:cNvPr id="0" name=""/>
        <dsp:cNvSpPr/>
      </dsp:nvSpPr>
      <dsp:spPr>
        <a:xfrm rot="5400000">
          <a:off x="5297496" y="-2791527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 err="1"/>
            <a:t>Negotiated</a:t>
          </a:r>
          <a:r>
            <a:rPr lang="en-US" sz="1900" kern="1200" dirty="0"/>
            <a:t> procedure with prior publication of a contract notice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Competitive Dialogue procedure</a:t>
          </a:r>
        </a:p>
      </dsp:txBody>
      <dsp:txXfrm rot="-5400000">
        <a:off x="1111508" y="1444845"/>
        <a:ext cx="9353707" cy="931346"/>
      </dsp:txXfrm>
    </dsp:sp>
    <dsp:sp modelId="{D0548104-A155-E046-91C5-F7C9A05B0679}">
      <dsp:nvSpPr>
        <dsp:cNvPr id="0" name=""/>
        <dsp:cNvSpPr/>
      </dsp:nvSpPr>
      <dsp:spPr>
        <a:xfrm rot="5400000">
          <a:off x="-238180" y="3026169"/>
          <a:ext cx="1587869" cy="1111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2014 Directives</a:t>
          </a:r>
        </a:p>
      </dsp:txBody>
      <dsp:txXfrm rot="-5400000">
        <a:off x="1" y="3343742"/>
        <a:ext cx="1111508" cy="476361"/>
      </dsp:txXfrm>
    </dsp:sp>
    <dsp:sp modelId="{5F7FF4B1-3371-7B47-ACF0-DA81D38510C1}">
      <dsp:nvSpPr>
        <dsp:cNvPr id="0" name=""/>
        <dsp:cNvSpPr/>
      </dsp:nvSpPr>
      <dsp:spPr>
        <a:xfrm rot="5400000">
          <a:off x="5297496" y="-1397999"/>
          <a:ext cx="1032114" cy="94040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Competitive procedure with negotiation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Competitive dialogue procedure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Innovation partnerships</a:t>
          </a:r>
        </a:p>
      </dsp:txBody>
      <dsp:txXfrm rot="-5400000">
        <a:off x="1111508" y="2838373"/>
        <a:ext cx="9353707" cy="931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60C6A-8BFF-6A41-850A-C28C7986A18A}">
      <dsp:nvSpPr>
        <dsp:cNvPr id="0" name=""/>
        <dsp:cNvSpPr/>
      </dsp:nvSpPr>
      <dsp:spPr>
        <a:xfrm>
          <a:off x="2241532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1092904"/>
        <a:ext cx="25774" cy="5154"/>
      </dsp:txXfrm>
    </dsp:sp>
    <dsp:sp modelId="{375B28A6-99E8-1C4F-A713-751B2A730952}">
      <dsp:nvSpPr>
        <dsp:cNvPr id="0" name=""/>
        <dsp:cNvSpPr/>
      </dsp:nvSpPr>
      <dsp:spPr>
        <a:xfrm>
          <a:off x="2092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Advertisement</a:t>
          </a:r>
        </a:p>
      </dsp:txBody>
      <dsp:txXfrm>
        <a:off x="2092" y="423109"/>
        <a:ext cx="2241239" cy="1344743"/>
      </dsp:txXfrm>
    </dsp:sp>
    <dsp:sp modelId="{F3245DF8-C331-7E4A-85CF-B49269251423}">
      <dsp:nvSpPr>
        <dsp:cNvPr id="0" name=""/>
        <dsp:cNvSpPr/>
      </dsp:nvSpPr>
      <dsp:spPr>
        <a:xfrm>
          <a:off x="4998257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1092904"/>
        <a:ext cx="25774" cy="5154"/>
      </dsp:txXfrm>
    </dsp:sp>
    <dsp:sp modelId="{D0A72ED9-25D7-D14D-9FAA-FB06D08BA950}">
      <dsp:nvSpPr>
        <dsp:cNvPr id="0" name=""/>
        <dsp:cNvSpPr/>
      </dsp:nvSpPr>
      <dsp:spPr>
        <a:xfrm>
          <a:off x="2758817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Request to participate</a:t>
          </a:r>
        </a:p>
      </dsp:txBody>
      <dsp:txXfrm>
        <a:off x="2758817" y="423109"/>
        <a:ext cx="2241239" cy="1344743"/>
      </dsp:txXfrm>
    </dsp:sp>
    <dsp:sp modelId="{57EB1F80-8ECC-2949-8796-001F7647FEDF}">
      <dsp:nvSpPr>
        <dsp:cNvPr id="0" name=""/>
        <dsp:cNvSpPr/>
      </dsp:nvSpPr>
      <dsp:spPr>
        <a:xfrm>
          <a:off x="7754982" y="104976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1092904"/>
        <a:ext cx="25774" cy="5154"/>
      </dsp:txXfrm>
    </dsp:sp>
    <dsp:sp modelId="{30EC08CD-CA80-CD48-A8F4-352A9CC526CF}">
      <dsp:nvSpPr>
        <dsp:cNvPr id="0" name=""/>
        <dsp:cNvSpPr/>
      </dsp:nvSpPr>
      <dsp:spPr>
        <a:xfrm>
          <a:off x="5515542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Qualification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Selection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Shortlisting</a:t>
          </a:r>
        </a:p>
      </dsp:txBody>
      <dsp:txXfrm>
        <a:off x="5515542" y="423109"/>
        <a:ext cx="2241239" cy="1344743"/>
      </dsp:txXfrm>
    </dsp:sp>
    <dsp:sp modelId="{3F5CD91B-DA9B-ED43-90D0-89D68C4F8664}">
      <dsp:nvSpPr>
        <dsp:cNvPr id="0" name=""/>
        <dsp:cNvSpPr/>
      </dsp:nvSpPr>
      <dsp:spPr>
        <a:xfrm>
          <a:off x="1122712" y="1766053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0644" y="2005919"/>
        <a:ext cx="414311" cy="5154"/>
      </dsp:txXfrm>
    </dsp:sp>
    <dsp:sp modelId="{4F4E38AA-191B-E844-991E-F9226735A686}">
      <dsp:nvSpPr>
        <dsp:cNvPr id="0" name=""/>
        <dsp:cNvSpPr/>
      </dsp:nvSpPr>
      <dsp:spPr>
        <a:xfrm>
          <a:off x="8272267" y="42310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Invitation to submit initial tender and negotiate</a:t>
          </a:r>
        </a:p>
      </dsp:txBody>
      <dsp:txXfrm>
        <a:off x="8272267" y="423109"/>
        <a:ext cx="2241239" cy="1344743"/>
      </dsp:txXfrm>
    </dsp:sp>
    <dsp:sp modelId="{F36CBD63-52FC-754E-9367-CF09F225B567}">
      <dsp:nvSpPr>
        <dsp:cNvPr id="0" name=""/>
        <dsp:cNvSpPr/>
      </dsp:nvSpPr>
      <dsp:spPr>
        <a:xfrm>
          <a:off x="2241532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71087" y="2953133"/>
        <a:ext cx="25774" cy="5154"/>
      </dsp:txXfrm>
    </dsp:sp>
    <dsp:sp modelId="{BE7DC859-B9A4-C64F-88D2-237D30ABFDA8}">
      <dsp:nvSpPr>
        <dsp:cNvPr id="0" name=""/>
        <dsp:cNvSpPr/>
      </dsp:nvSpPr>
      <dsp:spPr>
        <a:xfrm>
          <a:off x="2092" y="2283339"/>
          <a:ext cx="2241239" cy="1344743"/>
        </a:xfrm>
        <a:prstGeom prst="rect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Award </a:t>
          </a:r>
          <a:r>
            <a:rPr lang="en-US" sz="1500" kern="1200" dirty="0"/>
            <a:t>contract on basis of </a:t>
          </a:r>
          <a:r>
            <a:rPr lang="en-US" sz="1500" kern="1200"/>
            <a:t>initial tenders?</a:t>
          </a:r>
          <a:endParaRPr lang="en-US" sz="1500" kern="1200" dirty="0"/>
        </a:p>
      </dsp:txBody>
      <dsp:txXfrm>
        <a:off x="2092" y="2283339"/>
        <a:ext cx="2241239" cy="1344743"/>
      </dsp:txXfrm>
    </dsp:sp>
    <dsp:sp modelId="{3FCA0F3E-A9D3-D640-A7F4-2E854E485CEE}">
      <dsp:nvSpPr>
        <dsp:cNvPr id="0" name=""/>
        <dsp:cNvSpPr/>
      </dsp:nvSpPr>
      <dsp:spPr>
        <a:xfrm>
          <a:off x="4998257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7812" y="2953133"/>
        <a:ext cx="25774" cy="5154"/>
      </dsp:txXfrm>
    </dsp:sp>
    <dsp:sp modelId="{6B07E6E5-CABF-DC41-8026-4D02379CD436}">
      <dsp:nvSpPr>
        <dsp:cNvPr id="0" name=""/>
        <dsp:cNvSpPr/>
      </dsp:nvSpPr>
      <dsp:spPr>
        <a:xfrm>
          <a:off x="2758817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Negotiations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No fixed method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In stages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- Reduce tenders</a:t>
          </a:r>
        </a:p>
      </dsp:txBody>
      <dsp:txXfrm>
        <a:off x="2758817" y="2283339"/>
        <a:ext cx="2241239" cy="1344743"/>
      </dsp:txXfrm>
    </dsp:sp>
    <dsp:sp modelId="{4D79464C-97C7-3D40-A49C-EDE75AD96205}">
      <dsp:nvSpPr>
        <dsp:cNvPr id="0" name=""/>
        <dsp:cNvSpPr/>
      </dsp:nvSpPr>
      <dsp:spPr>
        <a:xfrm>
          <a:off x="7754982" y="290999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4537" y="2953133"/>
        <a:ext cx="25774" cy="5154"/>
      </dsp:txXfrm>
    </dsp:sp>
    <dsp:sp modelId="{A6C9F3CB-3A60-E047-AD96-CD21B4D3F272}">
      <dsp:nvSpPr>
        <dsp:cNvPr id="0" name=""/>
        <dsp:cNvSpPr/>
      </dsp:nvSpPr>
      <dsp:spPr>
        <a:xfrm>
          <a:off x="5515542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Invitation to submit final tenders</a:t>
          </a:r>
        </a:p>
      </dsp:txBody>
      <dsp:txXfrm>
        <a:off x="5515542" y="2283339"/>
        <a:ext cx="2241239" cy="1344743"/>
      </dsp:txXfrm>
    </dsp:sp>
    <dsp:sp modelId="{2067F807-043E-5640-8853-A555406D0076}">
      <dsp:nvSpPr>
        <dsp:cNvPr id="0" name=""/>
        <dsp:cNvSpPr/>
      </dsp:nvSpPr>
      <dsp:spPr>
        <a:xfrm>
          <a:off x="8272267" y="2283339"/>
          <a:ext cx="2241239" cy="13447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Evaluation and contract award decision</a:t>
          </a:r>
        </a:p>
      </dsp:txBody>
      <dsp:txXfrm>
        <a:off x="8272267" y="2283339"/>
        <a:ext cx="2241239" cy="1344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4628-3824-174D-A006-5814BA4ECEE2}">
      <dsp:nvSpPr>
        <dsp:cNvPr id="0" name=""/>
        <dsp:cNvSpPr/>
      </dsp:nvSpPr>
      <dsp:spPr>
        <a:xfrm>
          <a:off x="4609560" y="1688434"/>
          <a:ext cx="1296479" cy="12964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CPN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A.29</a:t>
          </a:r>
        </a:p>
      </dsp:txBody>
      <dsp:txXfrm>
        <a:off x="4799425" y="1878299"/>
        <a:ext cx="916749" cy="916749"/>
      </dsp:txXfrm>
    </dsp:sp>
    <dsp:sp modelId="{C763DC82-420E-0A4A-BFC8-44F1390856FB}">
      <dsp:nvSpPr>
        <dsp:cNvPr id="0" name=""/>
        <dsp:cNvSpPr/>
      </dsp:nvSpPr>
      <dsp:spPr>
        <a:xfrm rot="16200000">
          <a:off x="5063004" y="1482543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48060" y="1483899"/>
        <a:ext cx="19479" cy="19479"/>
      </dsp:txXfrm>
    </dsp:sp>
    <dsp:sp modelId="{7F555C86-6F03-BB47-B564-FC70608E8CC7}">
      <dsp:nvSpPr>
        <dsp:cNvPr id="0" name=""/>
        <dsp:cNvSpPr/>
      </dsp:nvSpPr>
      <dsp:spPr>
        <a:xfrm>
          <a:off x="4609560" y="2364"/>
          <a:ext cx="1296479" cy="12964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Recitals 42 &amp; 45</a:t>
          </a:r>
        </a:p>
      </dsp:txBody>
      <dsp:txXfrm>
        <a:off x="4799425" y="192229"/>
        <a:ext cx="916749" cy="916749"/>
      </dsp:txXfrm>
    </dsp:sp>
    <dsp:sp modelId="{5A00DE8D-017E-0C43-BAEC-1C66F50A8F67}">
      <dsp:nvSpPr>
        <dsp:cNvPr id="0" name=""/>
        <dsp:cNvSpPr/>
      </dsp:nvSpPr>
      <dsp:spPr>
        <a:xfrm rot="20520000">
          <a:off x="5864778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49834" y="2066422"/>
        <a:ext cx="19479" cy="19479"/>
      </dsp:txXfrm>
    </dsp:sp>
    <dsp:sp modelId="{EFE436F5-AC3F-AC4E-839A-3F9D1A0E7789}">
      <dsp:nvSpPr>
        <dsp:cNvPr id="0" name=""/>
        <dsp:cNvSpPr/>
      </dsp:nvSpPr>
      <dsp:spPr>
        <a:xfrm>
          <a:off x="6213108" y="1167410"/>
          <a:ext cx="1296479" cy="12964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Choice of procedure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Conditions for use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A.26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Financial threshold A.5</a:t>
          </a:r>
        </a:p>
      </dsp:txBody>
      <dsp:txXfrm>
        <a:off x="6402973" y="1357275"/>
        <a:ext cx="916749" cy="916749"/>
      </dsp:txXfrm>
    </dsp:sp>
    <dsp:sp modelId="{9428581F-B154-DA44-AAC2-9B0B1A713B58}">
      <dsp:nvSpPr>
        <dsp:cNvPr id="0" name=""/>
        <dsp:cNvSpPr/>
      </dsp:nvSpPr>
      <dsp:spPr>
        <a:xfrm rot="3240000">
          <a:off x="5558527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43583" y="3008964"/>
        <a:ext cx="19479" cy="19479"/>
      </dsp:txXfrm>
    </dsp:sp>
    <dsp:sp modelId="{C53422F0-BCF0-FF43-B616-1EBA09F83471}">
      <dsp:nvSpPr>
        <dsp:cNvPr id="0" name=""/>
        <dsp:cNvSpPr/>
      </dsp:nvSpPr>
      <dsp:spPr>
        <a:xfrm>
          <a:off x="5600607" y="3052494"/>
          <a:ext cx="1296479" cy="12964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Conduct of the process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Contract notices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A.48-50</a:t>
          </a:r>
        </a:p>
      </dsp:txBody>
      <dsp:txXfrm>
        <a:off x="5790472" y="3242359"/>
        <a:ext cx="916749" cy="916749"/>
      </dsp:txXfrm>
    </dsp:sp>
    <dsp:sp modelId="{1DC4B3AF-2F58-F145-9069-44CBDAF55B60}">
      <dsp:nvSpPr>
        <dsp:cNvPr id="0" name=""/>
        <dsp:cNvSpPr/>
      </dsp:nvSpPr>
      <dsp:spPr>
        <a:xfrm rot="7560000">
          <a:off x="4567480" y="3007607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752536" y="3008964"/>
        <a:ext cx="19479" cy="19479"/>
      </dsp:txXfrm>
    </dsp:sp>
    <dsp:sp modelId="{CC9AE012-F4D1-1842-A87B-9D19C4BEB74A}">
      <dsp:nvSpPr>
        <dsp:cNvPr id="0" name=""/>
        <dsp:cNvSpPr/>
      </dsp:nvSpPr>
      <dsp:spPr>
        <a:xfrm>
          <a:off x="3618513" y="3052494"/>
          <a:ext cx="1296479" cy="12964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Conduct of the process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Selection A.56-64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/>
            <a:t>Reduction A..65</a:t>
          </a:r>
        </a:p>
      </dsp:txBody>
      <dsp:txXfrm>
        <a:off x="3808378" y="3242359"/>
        <a:ext cx="916749" cy="916749"/>
      </dsp:txXfrm>
    </dsp:sp>
    <dsp:sp modelId="{567CF7E6-0691-D14F-BB3D-0B4048A656DF}">
      <dsp:nvSpPr>
        <dsp:cNvPr id="0" name=""/>
        <dsp:cNvSpPr/>
      </dsp:nvSpPr>
      <dsp:spPr>
        <a:xfrm rot="11880000">
          <a:off x="4261230" y="2065066"/>
          <a:ext cx="389591" cy="22192"/>
        </a:xfrm>
        <a:custGeom>
          <a:avLst/>
          <a:gdLst/>
          <a:ahLst/>
          <a:cxnLst/>
          <a:rect l="0" t="0" r="0" b="0"/>
          <a:pathLst>
            <a:path>
              <a:moveTo>
                <a:pt x="0" y="11096"/>
              </a:moveTo>
              <a:lnTo>
                <a:pt x="389591" y="1109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46286" y="2066422"/>
        <a:ext cx="19479" cy="19479"/>
      </dsp:txXfrm>
    </dsp:sp>
    <dsp:sp modelId="{7F96297B-1433-E74D-B3F6-27E552395464}">
      <dsp:nvSpPr>
        <dsp:cNvPr id="0" name=""/>
        <dsp:cNvSpPr/>
      </dsp:nvSpPr>
      <dsp:spPr>
        <a:xfrm>
          <a:off x="3006012" y="1167410"/>
          <a:ext cx="1296479" cy="12964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Conduct of the process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/>
            <a:t>Invitation A.54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Reduction A.66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/>
            <a:t>Confidentiality A.21</a:t>
          </a:r>
          <a:endParaRPr lang="en-US" sz="700" kern="1200" dirty="0"/>
        </a:p>
      </dsp:txBody>
      <dsp:txXfrm>
        <a:off x="3195877" y="1357275"/>
        <a:ext cx="916749" cy="916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D476D-D99B-4C40-8E9E-E377F040C918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Send contract notice to OJEU</a:t>
          </a:r>
        </a:p>
      </dsp:txBody>
      <dsp:txXfrm>
        <a:off x="57787" y="1395494"/>
        <a:ext cx="2665308" cy="1560349"/>
      </dsp:txXfrm>
    </dsp:sp>
    <dsp:sp modelId="{1522600C-4A0A-AB4C-ABAA-4BC754C3ECB7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3047880" y="1970146"/>
        <a:ext cx="409940" cy="411044"/>
      </dsp:txXfrm>
    </dsp:sp>
    <dsp:sp modelId="{C1ADAC50-C466-AF4D-92F3-657BAC9711C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30 days</a:t>
          </a:r>
        </a:p>
      </dsp:txBody>
      <dsp:txXfrm>
        <a:off x="3925145" y="1395494"/>
        <a:ext cx="2665308" cy="1560349"/>
      </dsp:txXfrm>
    </dsp:sp>
    <dsp:sp modelId="{498240D5-242F-1841-8D32-2771810F29FA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915239" y="1970146"/>
        <a:ext cx="409940" cy="411044"/>
      </dsp:txXfrm>
    </dsp:sp>
    <dsp:sp modelId="{DABE8AD6-280A-6948-8B67-ACA960DAAD9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Receipt of request to participate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88EBD-B714-48AF-98EF-059CCB2DA4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C664D-B744-4CE6-944D-36EBBC7260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FC695-7A68-4837-BF6F-F97EBECB0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7C151-6395-41CF-9A5C-DDB6B04E4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0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56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5B54F-35AE-46FF-BDA0-6A934AE439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9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5648-9314-42D4-8C1B-AFAAB246F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F97A-498C-467C-8D59-D8B73B963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8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595C-D734-44D5-98D8-34862B34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83ACD-ED99-4D80-B2E9-999BB9A1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FC525-9FD0-4712-BF68-3D48D651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3D79-C3C3-423D-AD73-E841392D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56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0E94F-4A6D-4432-A609-9E9BFD29E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12CC8-07A9-4AE9-9D76-4270A48A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F3809-6386-4EEA-872B-D67F72DA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EA70-2A4D-47F9-9400-EFEC2B85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83C3-7B2B-4B50-8A7A-DD7205B02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192F2-60CC-4312-BF86-3A8868057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B909-DFAE-49A1-BF5E-B5FFB3B1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ADD9-7772-4832-BD87-607F7F95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319A-7A06-45A9-8AEE-23D03EFD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7B922-FF38-4FF9-9ECC-28401F63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87044-764E-407B-A512-A866812A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82ECB-D1A8-403C-A991-AA642B37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63B7-9966-4C18-961E-473104AC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F044E-F999-4753-A6A6-38AB8834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EC24-FB93-42ED-9926-1F5ACB3E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3F191-2CDB-469B-BDC2-EE10F03D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2FDA8-9914-4C94-87EB-964A6926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0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5ECA-C327-4628-B2B0-6D593FFE8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6417-7738-42FB-A16E-1D14858B6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5D0FE-BFED-4B3F-BB69-56B1FCB7F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E21D5-79D6-4B1D-9637-A0490A2D2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223D8-4BA3-40F3-A971-745A98C0C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59B59-942A-4EC6-8999-214B57B3C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t>22/01/2019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106E-260C-4D29-8C08-7238D581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29A2-FA71-4BDD-8061-BADE0EF2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C390B-07EC-471C-9D57-E495DB8F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t>22/01/2019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50E46-9477-4768-B87F-7FFC3181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640D9-4B33-4743-B5A1-84E0511F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t>22/01/2019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BDA7F-EFC3-48CB-AFFF-03635C4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20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46F9-8F3B-4224-A1C8-DDECB5D8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44A6-2DD2-4810-A0CC-408E62654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E1897-E20D-4F6C-83A9-FFFA083C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1BD5-D1F3-4CBA-A596-227A4D8E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8473D-B0B4-4187-AE18-4573221C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58DE-C809-4301-936B-037EBAAA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732FE-7174-497A-A72E-9599096A4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DB0D2-0754-45BD-8F1A-33C46FAC2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D9F21-93BE-42BD-86E3-4C4F38F3C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t>22/01/2019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F6557-EA41-4036-852C-B48AE4F5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4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AA58A-D81E-4310-A115-42E7FF91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C9ADF-B946-4983-9278-27471E1C1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D3129-00B4-4941-A6F4-E593879B7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t>22/01/2019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78026-BB42-449E-A037-DDF2E8DBD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791C1F-DCF8-496B-84CE-9DC422DD226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721BA0-2B98-4600-A6A8-569B68D7C13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C70D08-9150-45C7-93C1-3CBC05FB9B7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F4C96E25-34C7-40C1-A3B1-01EA6F3F2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procurement office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967B67-2E8C-465C-961D-410A4B7C3CE8}"/>
              </a:ext>
            </a:extLst>
          </p:cNvPr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C720E50-4B0A-4ABF-843D-F2F49D6D9363}"/>
              </a:ext>
            </a:extLst>
          </p:cNvPr>
          <p:cNvSpPr txBox="1">
            <a:spLocks/>
          </p:cNvSpPr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/>
              <a:t>Implemented 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23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B0E4-8FB6-4020-9284-C3ECA337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379" y="1600201"/>
            <a:ext cx="10143241" cy="6783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34" charset="-128"/>
              </a:rPr>
              <a:t>Project “Support for further improvement of Public Procurement system in Serbia”, IPA 2013</a:t>
            </a:r>
            <a:endParaRPr lang="en-GB" sz="4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15E543-29E7-4049-96BA-294FA7C07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89BA52-1BAE-42C0-B620-ECBDC0C99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533AD5-8AB9-4CF6-BFFB-8F96052D79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18" y="316555"/>
            <a:ext cx="1043940" cy="10864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61204E-E989-4C75-9DB9-BDCC5EACCC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36" y="5053611"/>
            <a:ext cx="12218436" cy="84589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DAC38965-F377-4725-9DD6-ABFA2F2AEB80}"/>
              </a:ext>
            </a:extLst>
          </p:cNvPr>
          <p:cNvSpPr txBox="1">
            <a:spLocks/>
          </p:cNvSpPr>
          <p:nvPr/>
        </p:nvSpPr>
        <p:spPr>
          <a:xfrm>
            <a:off x="2301411" y="5222299"/>
            <a:ext cx="7679227" cy="50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ea typeface="Cambria" panose="02040503050406030204" pitchFamily="18" charset="0"/>
                <a:cs typeface="Calibri" panose="020F0502020204030204" pitchFamily="34" charset="0"/>
              </a:rPr>
              <a:t>25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/01/2019, 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x-none" b="1" dirty="0">
                <a:ea typeface="Cambria" panose="02040503050406030204" pitchFamily="18" charset="0"/>
                <a:cs typeface="Calibri" panose="020F0502020204030204" pitchFamily="34" charset="0"/>
              </a:rPr>
              <a:t>ograd</a:t>
            </a:r>
            <a:endParaRPr lang="en-GB" dirty="0"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1630" y="2345177"/>
            <a:ext cx="451591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Workshop on 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Public Procurement Procedures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Focus on: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Competitive Procedure with Negotiations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&amp;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Innovation Partnerships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7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Procurement documents</a:t>
            </a:r>
            <a:br>
              <a:rPr lang="en-US" sz="3600" dirty="0"/>
            </a:br>
            <a:r>
              <a:rPr lang="en-US" sz="3600" dirty="0"/>
              <a:t>A.29(1)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identify the subject matter of the procurement:</a:t>
            </a:r>
          </a:p>
          <a:p>
            <a:pPr lvl="1"/>
            <a:r>
              <a:rPr lang="en-US" dirty="0"/>
              <a:t>Provide a description of needs and characteristics required</a:t>
            </a:r>
          </a:p>
          <a:p>
            <a:pPr lvl="1"/>
            <a:r>
              <a:rPr lang="en-US" dirty="0"/>
              <a:t>Indicate which elements of the description define the minimum requirements to be met by all tenders</a:t>
            </a:r>
          </a:p>
          <a:p>
            <a:r>
              <a:rPr lang="en-US" dirty="0"/>
              <a:t>Precise information required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93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1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Minimum time limit for receipt of request to participate</a:t>
            </a:r>
            <a:br>
              <a:rPr lang="en-US" sz="3600" dirty="0"/>
            </a:br>
            <a:r>
              <a:rPr lang="en-US" sz="3600" dirty="0"/>
              <a:t>A.29(1)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6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Selection A.56-64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 provisions apply </a:t>
            </a:r>
          </a:p>
          <a:p>
            <a:pPr lvl="1"/>
            <a:r>
              <a:rPr lang="en-US" dirty="0"/>
              <a:t>Grounds for exclusion</a:t>
            </a:r>
          </a:p>
          <a:p>
            <a:pPr lvl="1"/>
            <a:r>
              <a:rPr lang="en-US" dirty="0"/>
              <a:t>Selection criteria</a:t>
            </a:r>
          </a:p>
          <a:p>
            <a:pPr lvl="1"/>
            <a:r>
              <a:rPr lang="en-US" dirty="0"/>
              <a:t>Means of proof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Reduction in number of otherwise qualified candidates (shortlisting) A.29(2) &amp; A.65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8654"/>
            <a:ext cx="10515600" cy="4351338"/>
          </a:xfrm>
        </p:spPr>
        <p:txBody>
          <a:bodyPr/>
          <a:lstStyle/>
          <a:p>
            <a:r>
              <a:rPr lang="en-US" dirty="0"/>
              <a:t>Reduction is permitted</a:t>
            </a:r>
          </a:p>
          <a:p>
            <a:r>
              <a:rPr lang="en-US" dirty="0"/>
              <a:t>Indicate in contract notice </a:t>
            </a:r>
          </a:p>
          <a:p>
            <a:pPr lvl="1"/>
            <a:r>
              <a:rPr lang="en-US" dirty="0"/>
              <a:t>objective and non-discriminatory rules </a:t>
            </a:r>
          </a:p>
          <a:p>
            <a:pPr lvl="1"/>
            <a:r>
              <a:rPr lang="en-US" dirty="0"/>
              <a:t>Number of candidates – minimum of 3, or if 3 not available, sufficient to ensure genuine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9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7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Invitation A.29(2) &amp; A.54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simultaneously and in writing invite the selected candidates to submit their tenders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83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Award on basis of initial tenders without negotiation</a:t>
            </a:r>
            <a:br>
              <a:rPr lang="en-US" sz="3600" dirty="0"/>
            </a:br>
            <a:r>
              <a:rPr lang="en-US" sz="3600" dirty="0"/>
              <a:t>A.29(4)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may award contract on the basis of initial </a:t>
            </a:r>
            <a:r>
              <a:rPr lang="hr-HR" dirty="0" err="1"/>
              <a:t>tenders</a:t>
            </a:r>
            <a:r>
              <a:rPr lang="en-US" dirty="0"/>
              <a:t> without negotiation</a:t>
            </a:r>
          </a:p>
          <a:p>
            <a:pPr lvl="1"/>
            <a:r>
              <a:rPr lang="en-US" dirty="0"/>
              <a:t>Reserve this possibility in the contract notice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67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611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Staged process  </a:t>
            </a:r>
            <a:br>
              <a:rPr lang="en-US" sz="3600" dirty="0"/>
            </a:br>
            <a:r>
              <a:rPr lang="en-US" sz="3600" dirty="0"/>
              <a:t>A.29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Contracting </a:t>
            </a:r>
            <a:r>
              <a:rPr lang="en-US" dirty="0"/>
              <a:t>authority shall negotiate </a:t>
            </a:r>
          </a:p>
          <a:p>
            <a:pPr lvl="1"/>
            <a:r>
              <a:rPr lang="en-US" dirty="0"/>
              <a:t>Initial tenders; and</a:t>
            </a:r>
          </a:p>
          <a:p>
            <a:pPr lvl="1"/>
            <a:r>
              <a:rPr lang="en-US" dirty="0"/>
              <a:t>subsequent tenders</a:t>
            </a:r>
          </a:p>
          <a:p>
            <a:r>
              <a:rPr lang="en-US" dirty="0"/>
              <a:t>Contracting authority shall </a:t>
            </a:r>
            <a:r>
              <a:rPr lang="en-US" u="sng" dirty="0"/>
              <a:t>not</a:t>
            </a:r>
            <a:r>
              <a:rPr lang="en-US" dirty="0"/>
              <a:t> negotiate</a:t>
            </a:r>
          </a:p>
          <a:p>
            <a:pPr lvl="1"/>
            <a:r>
              <a:rPr lang="en-US" dirty="0"/>
              <a:t>minimum requirements</a:t>
            </a:r>
          </a:p>
          <a:p>
            <a:pPr lvl="1"/>
            <a:r>
              <a:rPr lang="en-US" dirty="0"/>
              <a:t>award criteria</a:t>
            </a:r>
          </a:p>
          <a:p>
            <a:pPr lvl="1"/>
            <a:r>
              <a:rPr lang="en-US" dirty="0"/>
              <a:t>final tenders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66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Staged process </a:t>
            </a:r>
            <a:br>
              <a:rPr lang="en-US" sz="3600" dirty="0"/>
            </a:br>
            <a:r>
              <a:rPr lang="en-US" sz="3600" dirty="0"/>
              <a:t>A.29(6)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CPN may take place in successive stages in order to reduce the number of tenders to be negotiated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991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62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Negotiations - Reduction of tenders</a:t>
            </a:r>
            <a:br>
              <a:rPr lang="en-US" sz="3200" dirty="0"/>
            </a:br>
            <a:r>
              <a:rPr lang="en-US" sz="3200" dirty="0"/>
              <a:t>A.66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may reduce the number of tenders to be negotiated</a:t>
            </a:r>
          </a:p>
          <a:p>
            <a:pPr lvl="1"/>
            <a:r>
              <a:rPr lang="en-US" dirty="0"/>
              <a:t>Reserve the right to do so in the contract notice</a:t>
            </a:r>
          </a:p>
          <a:p>
            <a:pPr lvl="1"/>
            <a:r>
              <a:rPr lang="en-US" dirty="0"/>
              <a:t>Apply award criteria stated in the procurement documents</a:t>
            </a:r>
          </a:p>
          <a:p>
            <a:pPr lvl="1"/>
            <a:r>
              <a:rPr lang="en-US" dirty="0"/>
              <a:t>In final stage, number of tenders ”shall make for genuine competition” in so far as there are enough tenders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687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0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Equal treatment   </a:t>
            </a:r>
            <a:br>
              <a:rPr lang="en-US" sz="3600" dirty="0"/>
            </a:br>
            <a:r>
              <a:rPr lang="en-US" sz="3600" dirty="0"/>
              <a:t>A.29(5)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ensure equal treatment</a:t>
            </a:r>
          </a:p>
          <a:p>
            <a:pPr lvl="1"/>
            <a:r>
              <a:rPr lang="en-US" dirty="0"/>
              <a:t>Provide information to all tenderers</a:t>
            </a:r>
          </a:p>
          <a:p>
            <a:pPr lvl="1"/>
            <a:r>
              <a:rPr lang="en-US" dirty="0"/>
              <a:t>Inform tenderers in writing of any changes to the technical specifications or procurement documents and allow time for tenderers to modify and re-submit amended tenders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875824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9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983"/>
          </a:xfrm>
        </p:spPr>
        <p:txBody>
          <a:bodyPr>
            <a:normAutofit/>
          </a:bodyPr>
          <a:lstStyle/>
          <a:p>
            <a:r>
              <a:rPr lang="en-US" sz="3600" dirty="0"/>
              <a:t>What we will look at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108"/>
            <a:ext cx="10515600" cy="4748855"/>
          </a:xfrm>
        </p:spPr>
        <p:txBody>
          <a:bodyPr/>
          <a:lstStyle/>
          <a:p>
            <a:r>
              <a:rPr lang="en-US" dirty="0"/>
              <a:t>History of competitive procedures where negotiation is permitted</a:t>
            </a:r>
          </a:p>
          <a:p>
            <a:r>
              <a:rPr lang="en-US" dirty="0"/>
              <a:t>Competitive Procedure with Negotiation (CPN)</a:t>
            </a:r>
          </a:p>
          <a:p>
            <a:pPr lvl="1"/>
            <a:r>
              <a:rPr lang="en-US" dirty="0"/>
              <a:t>What the rules say</a:t>
            </a:r>
          </a:p>
          <a:p>
            <a:pPr lvl="1"/>
            <a:r>
              <a:rPr lang="en-US" dirty="0"/>
              <a:t>CPN or Competitive Dialogue?</a:t>
            </a:r>
          </a:p>
          <a:p>
            <a:pPr lvl="1"/>
            <a:r>
              <a:rPr lang="en-US" dirty="0"/>
              <a:t>Running CPN in practice</a:t>
            </a:r>
          </a:p>
          <a:p>
            <a:r>
              <a:rPr lang="en-US" dirty="0"/>
              <a:t>Innovation Partnerships (IP)</a:t>
            </a:r>
          </a:p>
          <a:p>
            <a:pPr lvl="1"/>
            <a:r>
              <a:rPr lang="en-US" dirty="0"/>
              <a:t>What the rules say</a:t>
            </a:r>
          </a:p>
          <a:p>
            <a:pPr lvl="1"/>
            <a:r>
              <a:rPr lang="en-US" dirty="0"/>
              <a:t>Running IP in practice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8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38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Negotiations - Equal treatment   </a:t>
            </a:r>
            <a:br>
              <a:rPr lang="en-US" sz="3600" dirty="0"/>
            </a:br>
            <a:r>
              <a:rPr lang="en-US" sz="3600" dirty="0"/>
              <a:t>A.29(5) &amp; A.21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authorities shall ensure equal treatment</a:t>
            </a:r>
          </a:p>
          <a:p>
            <a:pPr lvl="1"/>
            <a:r>
              <a:rPr lang="en-US" dirty="0"/>
              <a:t>Not reveal confidential information without agreement of tenderer</a:t>
            </a:r>
          </a:p>
          <a:p>
            <a:pPr lvl="2"/>
            <a:r>
              <a:rPr lang="en-US" dirty="0"/>
              <a:t>Not a general waiver, agreement must be specific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47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Concluding the negotiation phase</a:t>
            </a:r>
            <a:br>
              <a:rPr lang="en-US" sz="3600" dirty="0"/>
            </a:br>
            <a:r>
              <a:rPr lang="en-US" sz="3600" dirty="0"/>
              <a:t>A.29(7)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contracting authority intends to conclude negotiations it shall</a:t>
            </a:r>
          </a:p>
          <a:p>
            <a:pPr lvl="1"/>
            <a:r>
              <a:rPr lang="en-US" dirty="0"/>
              <a:t>Inform the remaining tenderers</a:t>
            </a:r>
          </a:p>
          <a:p>
            <a:pPr lvl="1"/>
            <a:r>
              <a:rPr lang="en-US" dirty="0"/>
              <a:t>Set common deadlines to submit new or revised tenders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52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14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Final tenders</a:t>
            </a:r>
            <a:br>
              <a:rPr lang="en-US" sz="3600" dirty="0"/>
            </a:br>
            <a:r>
              <a:rPr lang="en-US" sz="3600" dirty="0"/>
              <a:t>A.29(7)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Contracting authority shall </a:t>
            </a:r>
          </a:p>
          <a:p>
            <a:pPr lvl="1"/>
            <a:r>
              <a:rPr lang="en-US" dirty="0"/>
              <a:t>Verify that final tenders are in conformity with minimum requirements specified</a:t>
            </a:r>
          </a:p>
          <a:p>
            <a:pPr lvl="1"/>
            <a:r>
              <a:rPr lang="en-US" dirty="0"/>
              <a:t>Comply with A.56(1)</a:t>
            </a:r>
          </a:p>
          <a:p>
            <a:pPr lvl="2"/>
            <a:r>
              <a:rPr lang="en-US" dirty="0"/>
              <a:t>requirements, conditions and criteria</a:t>
            </a:r>
          </a:p>
          <a:p>
            <a:pPr lvl="2"/>
            <a:r>
              <a:rPr lang="en-US" dirty="0"/>
              <a:t>grounds for exclusion and selection</a:t>
            </a:r>
          </a:p>
          <a:p>
            <a:pPr lvl="1"/>
            <a:r>
              <a:rPr lang="en-US" dirty="0"/>
              <a:t>Award on basis of published award criteria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61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82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Next</a:t>
            </a:r>
            <a:r>
              <a:rPr lang="is-IS" sz="3600" dirty="0"/>
              <a:t>…......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Competitive Procedure with Negotiation </a:t>
            </a:r>
            <a:r>
              <a:rPr lang="en-US"/>
              <a:t>(CPN) and </a:t>
            </a:r>
            <a:r>
              <a:rPr lang="en-US" dirty="0"/>
              <a:t>Competitive </a:t>
            </a:r>
            <a:r>
              <a:rPr lang="en-US"/>
              <a:t>Dialogue (CD) Compared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409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155C-EE93-384C-B690-7D8E5E9F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History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8957F86-EDDA-1143-BB79-6713257DC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505647"/>
              </p:ext>
            </p:extLst>
          </p:nvPr>
        </p:nvGraphicFramePr>
        <p:xfrm>
          <a:off x="838200" y="1448656"/>
          <a:ext cx="10515600" cy="437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18DF7-8348-AA49-A2A0-6DA15831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808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17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Competitive Procedure with Negotiation (CPN)</a:t>
            </a:r>
            <a:br>
              <a:rPr lang="en-US" sz="3600" dirty="0"/>
            </a:br>
            <a:r>
              <a:rPr lang="en-US" sz="3600" dirty="0"/>
              <a:t>Key stages - overview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77881"/>
              </p:ext>
            </p:extLst>
          </p:nvPr>
        </p:nvGraphicFramePr>
        <p:xfrm>
          <a:off x="838200" y="1825625"/>
          <a:ext cx="10515600" cy="405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296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8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Competitive Procedure with Negotiation (CPN)</a:t>
            </a:r>
            <a:br>
              <a:rPr lang="en-US" sz="3600" dirty="0"/>
            </a:br>
            <a:r>
              <a:rPr lang="en-US" sz="3600" dirty="0"/>
              <a:t>Directive 2014/14/EU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46340"/>
              </p:ext>
            </p:extLst>
          </p:nvPr>
        </p:nvGraphicFramePr>
        <p:xfrm>
          <a:off x="848474" y="143520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39810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0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Recitals 42 &amp; 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flexibility</a:t>
            </a:r>
          </a:p>
          <a:p>
            <a:r>
              <a:rPr lang="en-US" dirty="0"/>
              <a:t>Increase cross border trade</a:t>
            </a:r>
          </a:p>
          <a:p>
            <a:r>
              <a:rPr lang="en-US" dirty="0"/>
              <a:t>Adequate safeguards to ensure equal treatment and transparency</a:t>
            </a:r>
          </a:p>
          <a:p>
            <a:pPr lvl="1"/>
            <a:r>
              <a:rPr lang="en-US" dirty="0"/>
              <a:t>Minimum requirements</a:t>
            </a:r>
          </a:p>
          <a:p>
            <a:pPr lvl="1"/>
            <a:r>
              <a:rPr lang="en-US" dirty="0"/>
              <a:t>Award criteria and weightings</a:t>
            </a:r>
          </a:p>
          <a:p>
            <a:pPr lvl="1"/>
            <a:r>
              <a:rPr lang="en-US" dirty="0"/>
              <a:t>Aim and coverage of negotiations</a:t>
            </a:r>
          </a:p>
          <a:p>
            <a:pPr lvl="1"/>
            <a:r>
              <a:rPr lang="en-US" dirty="0"/>
              <a:t>Fully documented</a:t>
            </a:r>
          </a:p>
          <a:p>
            <a:pPr lvl="1"/>
            <a:r>
              <a:rPr lang="en-US" dirty="0"/>
              <a:t>Tenders in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626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Choice of procedure and conditions for use</a:t>
            </a:r>
            <a:br>
              <a:rPr lang="en-US" sz="3600" dirty="0"/>
            </a:br>
            <a:r>
              <a:rPr lang="en-US" sz="3600" dirty="0"/>
              <a:t> A.26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 States must allow for use of CPN</a:t>
            </a:r>
          </a:p>
          <a:p>
            <a:r>
              <a:rPr lang="en-US" dirty="0"/>
              <a:t>But conditions must be satisfied</a:t>
            </a:r>
          </a:p>
          <a:p>
            <a:endParaRPr lang="en-US" dirty="0"/>
          </a:p>
          <a:p>
            <a:r>
              <a:rPr lang="en-US" i="1" dirty="0"/>
              <a:t>See handout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Good practice: Decision on choice of procedure is recorded, with reasons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13" y="592106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1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Financial Threshold</a:t>
            </a:r>
            <a:br>
              <a:rPr lang="en-US" sz="3600" dirty="0"/>
            </a:br>
            <a:r>
              <a:rPr lang="en-US" sz="3600" dirty="0"/>
              <a:t> A.5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Estimated value of the procurement shall be based on total amount payable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Net of VAT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Including any form of option or any renewals of contracts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More detailed provisions in A.5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38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Conduct of the process</a:t>
            </a:r>
            <a:br>
              <a:rPr lang="en-US" sz="3600" dirty="0"/>
            </a:br>
            <a:r>
              <a:rPr lang="en-US" sz="3600" dirty="0"/>
              <a:t>Notices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Notices published in the Official Journal of the European Union (OJEU)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A.48		Prior Information Notice</a:t>
            </a:r>
          </a:p>
          <a:p>
            <a:r>
              <a:rPr lang="en-US" dirty="0"/>
              <a:t>A.49		Contract Notice</a:t>
            </a:r>
          </a:p>
          <a:p>
            <a:r>
              <a:rPr lang="en-US" dirty="0"/>
              <a:t>A.50 	Contract Award Notice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2D034D-33BF-4E54-815A-E37A8D3162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417" y="5965517"/>
            <a:ext cx="914400" cy="78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48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785</Words>
  <Application>Microsoft Office PowerPoint</Application>
  <PresentationFormat>Widescreen</PresentationFormat>
  <Paragraphs>171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Cambria</vt:lpstr>
      <vt:lpstr>Office Theme</vt:lpstr>
      <vt:lpstr>Project “Support for further improvement of Public Procurement system in Serbia”, IPA 2013</vt:lpstr>
      <vt:lpstr>What we will look at today</vt:lpstr>
      <vt:lpstr>History</vt:lpstr>
      <vt:lpstr>Competitive Procedure with Negotiation (CPN) Key stages - overview</vt:lpstr>
      <vt:lpstr>Competitive Procedure with Negotiation (CPN) Directive 2014/14/EU</vt:lpstr>
      <vt:lpstr>Recitals 42 &amp; 45</vt:lpstr>
      <vt:lpstr>Choice of procedure and conditions for use  A.26 </vt:lpstr>
      <vt:lpstr>Financial Threshold  A.5 </vt:lpstr>
      <vt:lpstr>Conduct of the process Notices</vt:lpstr>
      <vt:lpstr>Procurement documents A.29(1)</vt:lpstr>
      <vt:lpstr>Minimum time limit for receipt of request to participate A.29(1)</vt:lpstr>
      <vt:lpstr>Conduct of the process Selection A.56-64</vt:lpstr>
      <vt:lpstr>Conduct of the process Reduction in number of otherwise qualified candidates (shortlisting) A.29(2) &amp; A.65</vt:lpstr>
      <vt:lpstr>Conduct of the process Invitation A.29(2) &amp; A.54</vt:lpstr>
      <vt:lpstr>Award on basis of initial tenders without negotiation A.29(4)</vt:lpstr>
      <vt:lpstr>Negotiations - Staged process   A.29</vt:lpstr>
      <vt:lpstr>Negotiations - Staged process  A.29(6) </vt:lpstr>
      <vt:lpstr>Negotiations - Reduction of tenders A.66</vt:lpstr>
      <vt:lpstr>Negotiations - Equal treatment    A.29(5) </vt:lpstr>
      <vt:lpstr>Negotiations - Equal treatment    A.29(5) &amp; A.21</vt:lpstr>
      <vt:lpstr>Concluding the negotiation phase A.29(7)</vt:lpstr>
      <vt:lpstr>Final tenders A.29(7)</vt:lpstr>
      <vt:lpstr>Next…......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User</cp:lastModifiedBy>
  <cp:revision>31</cp:revision>
  <dcterms:created xsi:type="dcterms:W3CDTF">2018-01-15T12:51:57Z</dcterms:created>
  <dcterms:modified xsi:type="dcterms:W3CDTF">2019-01-22T09:00:03Z</dcterms:modified>
</cp:coreProperties>
</file>