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1" r:id="rId3"/>
    <p:sldId id="292" r:id="rId4"/>
    <p:sldId id="262" r:id="rId5"/>
    <p:sldId id="29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89" r:id="rId14"/>
    <p:sldId id="272" r:id="rId15"/>
    <p:sldId id="29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8" r:id="rId25"/>
    <p:sldId id="283" r:id="rId26"/>
    <p:sldId id="284" r:id="rId27"/>
    <p:sldId id="290" r:id="rId28"/>
    <p:sldId id="301" r:id="rId29"/>
    <p:sldId id="285" r:id="rId30"/>
    <p:sldId id="302" r:id="rId31"/>
    <p:sldId id="303" r:id="rId32"/>
    <p:sldId id="25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8"/>
    <p:restoredTop sz="94674"/>
  </p:normalViewPr>
  <p:slideViewPr>
    <p:cSldViewPr snapToGrid="0">
      <p:cViewPr varScale="1">
        <p:scale>
          <a:sx n="78" d="100"/>
          <a:sy n="78" d="100"/>
        </p:scale>
        <p:origin x="33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A8D75-8AD3-FD40-A58B-6AC0171E3DC2}" type="doc">
      <dgm:prSet loTypeId="urn:microsoft.com/office/officeart/2005/8/layout/cycle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76C164-BDF6-9447-AE65-B27624A4BA9F}">
      <dgm:prSet phldrT="[Text]"/>
      <dgm:spPr/>
      <dgm:t>
        <a:bodyPr/>
        <a:lstStyle/>
        <a:p>
          <a:r>
            <a:rPr lang="sr-Latn-RS" dirty="0"/>
            <a:t>Prethodno istraživanje</a:t>
          </a:r>
          <a:endParaRPr lang="en-US" dirty="0"/>
        </a:p>
      </dgm:t>
    </dgm:pt>
    <dgm:pt modelId="{D620C0DD-370B-7A44-985F-B4C61688078A}" type="parTrans" cxnId="{3F0393BF-EEEB-6042-8A9B-B41B365F0DBB}">
      <dgm:prSet/>
      <dgm:spPr/>
      <dgm:t>
        <a:bodyPr/>
        <a:lstStyle/>
        <a:p>
          <a:endParaRPr lang="en-US"/>
        </a:p>
      </dgm:t>
    </dgm:pt>
    <dgm:pt modelId="{E6489586-3FCA-7D42-A994-39BF644FE663}" type="sibTrans" cxnId="{3F0393BF-EEEB-6042-8A9B-B41B365F0DBB}">
      <dgm:prSet/>
      <dgm:spPr/>
      <dgm:t>
        <a:bodyPr/>
        <a:lstStyle/>
        <a:p>
          <a:endParaRPr lang="en-US"/>
        </a:p>
      </dgm:t>
    </dgm:pt>
    <dgm:pt modelId="{8201CF4C-3892-6D4E-A630-75769DE8F925}">
      <dgm:prSet phldrT="[Text]"/>
      <dgm:spPr/>
      <dgm:t>
        <a:bodyPr/>
        <a:lstStyle/>
        <a:p>
          <a:r>
            <a:rPr lang="sr-Latn-RS" dirty="0"/>
            <a:t>Utvrditi uslove</a:t>
          </a:r>
          <a:endParaRPr lang="en-US" dirty="0"/>
        </a:p>
      </dgm:t>
    </dgm:pt>
    <dgm:pt modelId="{8B89D754-4028-8046-98B8-20B3CF663CED}" type="parTrans" cxnId="{66EA935C-7A8B-A84A-BCCA-651CECCF2A17}">
      <dgm:prSet/>
      <dgm:spPr/>
      <dgm:t>
        <a:bodyPr/>
        <a:lstStyle/>
        <a:p>
          <a:endParaRPr lang="en-US"/>
        </a:p>
      </dgm:t>
    </dgm:pt>
    <dgm:pt modelId="{7EB8B7C2-0937-7A47-AF3C-5C7E4F3C6DEF}" type="sibTrans" cxnId="{66EA935C-7A8B-A84A-BCCA-651CECCF2A17}">
      <dgm:prSet/>
      <dgm:spPr/>
      <dgm:t>
        <a:bodyPr/>
        <a:lstStyle/>
        <a:p>
          <a:endParaRPr lang="en-US"/>
        </a:p>
      </dgm:t>
    </dgm:pt>
    <dgm:pt modelId="{A1649E0A-F46E-4C46-AD4B-079606A62AC4}">
      <dgm:prSet phldrT="[Text]"/>
      <dgm:spPr/>
      <dgm:t>
        <a:bodyPr/>
        <a:lstStyle/>
        <a:p>
          <a:r>
            <a:rPr lang="sr-Latn-RS" dirty="0"/>
            <a:t>Izbor</a:t>
          </a:r>
          <a:endParaRPr lang="en-US" dirty="0"/>
        </a:p>
      </dgm:t>
    </dgm:pt>
    <dgm:pt modelId="{26111AFD-4C95-4C47-9867-66B72D600477}" type="parTrans" cxnId="{31BEE513-66F7-AF48-A2E2-92D6A1DDFD2A}">
      <dgm:prSet/>
      <dgm:spPr/>
      <dgm:t>
        <a:bodyPr/>
        <a:lstStyle/>
        <a:p>
          <a:endParaRPr lang="en-US"/>
        </a:p>
      </dgm:t>
    </dgm:pt>
    <dgm:pt modelId="{B20765DD-754C-9B41-9024-1D7B55461750}" type="sibTrans" cxnId="{31BEE513-66F7-AF48-A2E2-92D6A1DDFD2A}">
      <dgm:prSet/>
      <dgm:spPr/>
      <dgm:t>
        <a:bodyPr/>
        <a:lstStyle/>
        <a:p>
          <a:endParaRPr lang="en-US"/>
        </a:p>
      </dgm:t>
    </dgm:pt>
    <dgm:pt modelId="{A4D1F965-9FD7-C64B-9DDD-308DB33CE18C}">
      <dgm:prSet phldrT="[Text]"/>
      <dgm:spPr/>
      <dgm:t>
        <a:bodyPr/>
        <a:lstStyle/>
        <a:p>
          <a:r>
            <a:rPr lang="sr-Latn-RS" dirty="0"/>
            <a:t>Evaluacija i dodela</a:t>
          </a:r>
          <a:endParaRPr lang="en-US" dirty="0"/>
        </a:p>
      </dgm:t>
    </dgm:pt>
    <dgm:pt modelId="{C9B85CEF-D4F7-A642-AA7B-E9943B08F05E}" type="parTrans" cxnId="{70339106-8D49-284B-929D-F1FAF9E3878A}">
      <dgm:prSet/>
      <dgm:spPr/>
      <dgm:t>
        <a:bodyPr/>
        <a:lstStyle/>
        <a:p>
          <a:endParaRPr lang="en-US"/>
        </a:p>
      </dgm:t>
    </dgm:pt>
    <dgm:pt modelId="{98C9D527-45BA-C34E-A02A-99C87ED6DE7C}" type="sibTrans" cxnId="{70339106-8D49-284B-929D-F1FAF9E3878A}">
      <dgm:prSet/>
      <dgm:spPr/>
      <dgm:t>
        <a:bodyPr/>
        <a:lstStyle/>
        <a:p>
          <a:endParaRPr lang="en-US"/>
        </a:p>
      </dgm:t>
    </dgm:pt>
    <dgm:pt modelId="{480BD094-A2AE-7342-9042-FBC48EF09D0E}">
      <dgm:prSet phldrT="[Text]"/>
      <dgm:spPr/>
      <dgm:t>
        <a:bodyPr/>
        <a:lstStyle/>
        <a:p>
          <a:r>
            <a:rPr lang="sr-Latn-RS" dirty="0"/>
            <a:t>Ugovorni uslovi</a:t>
          </a:r>
          <a:endParaRPr lang="en-US" dirty="0"/>
        </a:p>
      </dgm:t>
    </dgm:pt>
    <dgm:pt modelId="{0F4B807E-9138-6540-B41C-7A25B85D5EE1}" type="parTrans" cxnId="{1939A0C7-BF7B-D44A-884C-6C148E12FE81}">
      <dgm:prSet/>
      <dgm:spPr/>
      <dgm:t>
        <a:bodyPr/>
        <a:lstStyle/>
        <a:p>
          <a:endParaRPr lang="en-US"/>
        </a:p>
      </dgm:t>
    </dgm:pt>
    <dgm:pt modelId="{02FD93A4-FC28-B24D-9911-8225D3AC7C77}" type="sibTrans" cxnId="{1939A0C7-BF7B-D44A-884C-6C148E12FE81}">
      <dgm:prSet/>
      <dgm:spPr/>
      <dgm:t>
        <a:bodyPr/>
        <a:lstStyle/>
        <a:p>
          <a:endParaRPr lang="en-US"/>
        </a:p>
      </dgm:t>
    </dgm:pt>
    <dgm:pt modelId="{3585717C-408C-944E-9CCF-E16024E21475}">
      <dgm:prSet phldrT="[Text]"/>
      <dgm:spPr/>
      <dgm:t>
        <a:bodyPr/>
        <a:lstStyle/>
        <a:p>
          <a:r>
            <a:rPr lang="sr-Latn-RS" dirty="0"/>
            <a:t>Upravljanje ugovorom</a:t>
          </a:r>
          <a:endParaRPr lang="en-US" dirty="0"/>
        </a:p>
      </dgm:t>
    </dgm:pt>
    <dgm:pt modelId="{F6916003-CCDA-E945-B04B-EAD50ABEF4A0}" type="parTrans" cxnId="{C252EED7-F1F7-E240-8FC1-5FC51EC6EC71}">
      <dgm:prSet/>
      <dgm:spPr/>
      <dgm:t>
        <a:bodyPr/>
        <a:lstStyle/>
        <a:p>
          <a:endParaRPr lang="en-US"/>
        </a:p>
      </dgm:t>
    </dgm:pt>
    <dgm:pt modelId="{90524E20-550E-EB44-BDCC-B2FB7C840CDE}" type="sibTrans" cxnId="{C252EED7-F1F7-E240-8FC1-5FC51EC6EC71}">
      <dgm:prSet/>
      <dgm:spPr/>
      <dgm:t>
        <a:bodyPr/>
        <a:lstStyle/>
        <a:p>
          <a:endParaRPr lang="en-US"/>
        </a:p>
      </dgm:t>
    </dgm:pt>
    <dgm:pt modelId="{FCBF6789-869A-A24F-8DF8-9918A3583818}" type="pres">
      <dgm:prSet presAssocID="{D84A8D75-8AD3-FD40-A58B-6AC0171E3DC2}" presName="cycle" presStyleCnt="0">
        <dgm:presLayoutVars>
          <dgm:dir/>
          <dgm:resizeHandles val="exact"/>
        </dgm:presLayoutVars>
      </dgm:prSet>
      <dgm:spPr/>
    </dgm:pt>
    <dgm:pt modelId="{21B0507F-A7A7-0B46-B26F-73D13856621F}" type="pres">
      <dgm:prSet presAssocID="{B176C164-BDF6-9447-AE65-B27624A4BA9F}" presName="node" presStyleLbl="node1" presStyleIdx="0" presStyleCnt="6">
        <dgm:presLayoutVars>
          <dgm:bulletEnabled val="1"/>
        </dgm:presLayoutVars>
      </dgm:prSet>
      <dgm:spPr/>
    </dgm:pt>
    <dgm:pt modelId="{B0BE3266-DAD7-0D45-B15A-9A114CC62512}" type="pres">
      <dgm:prSet presAssocID="{E6489586-3FCA-7D42-A994-39BF644FE663}" presName="sibTrans" presStyleLbl="sibTrans2D1" presStyleIdx="0" presStyleCnt="6"/>
      <dgm:spPr/>
    </dgm:pt>
    <dgm:pt modelId="{0499371A-A3E6-214D-AAC0-EFF25E1C43DC}" type="pres">
      <dgm:prSet presAssocID="{E6489586-3FCA-7D42-A994-39BF644FE663}" presName="connectorText" presStyleLbl="sibTrans2D1" presStyleIdx="0" presStyleCnt="6"/>
      <dgm:spPr/>
    </dgm:pt>
    <dgm:pt modelId="{B26C34CD-6C11-3B47-BCA5-06835FCEB1E9}" type="pres">
      <dgm:prSet presAssocID="{8201CF4C-3892-6D4E-A630-75769DE8F925}" presName="node" presStyleLbl="node1" presStyleIdx="1" presStyleCnt="6">
        <dgm:presLayoutVars>
          <dgm:bulletEnabled val="1"/>
        </dgm:presLayoutVars>
      </dgm:prSet>
      <dgm:spPr/>
    </dgm:pt>
    <dgm:pt modelId="{92C4F74F-7728-1B41-ABA9-BAC8F604E2EA}" type="pres">
      <dgm:prSet presAssocID="{7EB8B7C2-0937-7A47-AF3C-5C7E4F3C6DEF}" presName="sibTrans" presStyleLbl="sibTrans2D1" presStyleIdx="1" presStyleCnt="6"/>
      <dgm:spPr/>
    </dgm:pt>
    <dgm:pt modelId="{4FDE590D-A986-2840-BE4F-A360AC2C700D}" type="pres">
      <dgm:prSet presAssocID="{7EB8B7C2-0937-7A47-AF3C-5C7E4F3C6DEF}" presName="connectorText" presStyleLbl="sibTrans2D1" presStyleIdx="1" presStyleCnt="6"/>
      <dgm:spPr/>
    </dgm:pt>
    <dgm:pt modelId="{27D53D9B-6C8E-FC48-B7CC-A7DDAC9B7BA1}" type="pres">
      <dgm:prSet presAssocID="{A1649E0A-F46E-4C46-AD4B-079606A62AC4}" presName="node" presStyleLbl="node1" presStyleIdx="2" presStyleCnt="6">
        <dgm:presLayoutVars>
          <dgm:bulletEnabled val="1"/>
        </dgm:presLayoutVars>
      </dgm:prSet>
      <dgm:spPr/>
    </dgm:pt>
    <dgm:pt modelId="{91DBED97-01B2-9C47-8AB7-CC04D16E020A}" type="pres">
      <dgm:prSet presAssocID="{B20765DD-754C-9B41-9024-1D7B55461750}" presName="sibTrans" presStyleLbl="sibTrans2D1" presStyleIdx="2" presStyleCnt="6"/>
      <dgm:spPr/>
    </dgm:pt>
    <dgm:pt modelId="{531AC524-5989-F24A-A21B-8E81C24129B0}" type="pres">
      <dgm:prSet presAssocID="{B20765DD-754C-9B41-9024-1D7B55461750}" presName="connectorText" presStyleLbl="sibTrans2D1" presStyleIdx="2" presStyleCnt="6"/>
      <dgm:spPr/>
    </dgm:pt>
    <dgm:pt modelId="{A36D5EA4-744D-524A-96AE-8F1DA305A394}" type="pres">
      <dgm:prSet presAssocID="{A4D1F965-9FD7-C64B-9DDD-308DB33CE18C}" presName="node" presStyleLbl="node1" presStyleIdx="3" presStyleCnt="6">
        <dgm:presLayoutVars>
          <dgm:bulletEnabled val="1"/>
        </dgm:presLayoutVars>
      </dgm:prSet>
      <dgm:spPr/>
    </dgm:pt>
    <dgm:pt modelId="{E59B44AA-E595-DA41-97A8-CB29B88F8BC7}" type="pres">
      <dgm:prSet presAssocID="{98C9D527-45BA-C34E-A02A-99C87ED6DE7C}" presName="sibTrans" presStyleLbl="sibTrans2D1" presStyleIdx="3" presStyleCnt="6"/>
      <dgm:spPr/>
    </dgm:pt>
    <dgm:pt modelId="{67BA2D88-0037-6C48-9C6F-5D66BA2343DA}" type="pres">
      <dgm:prSet presAssocID="{98C9D527-45BA-C34E-A02A-99C87ED6DE7C}" presName="connectorText" presStyleLbl="sibTrans2D1" presStyleIdx="3" presStyleCnt="6"/>
      <dgm:spPr/>
    </dgm:pt>
    <dgm:pt modelId="{C91F90C0-F052-704F-AE64-376E4F8D1585}" type="pres">
      <dgm:prSet presAssocID="{480BD094-A2AE-7342-9042-FBC48EF09D0E}" presName="node" presStyleLbl="node1" presStyleIdx="4" presStyleCnt="6">
        <dgm:presLayoutVars>
          <dgm:bulletEnabled val="1"/>
        </dgm:presLayoutVars>
      </dgm:prSet>
      <dgm:spPr/>
    </dgm:pt>
    <dgm:pt modelId="{F0F7D904-D93B-D947-8E52-3A05187267E8}" type="pres">
      <dgm:prSet presAssocID="{02FD93A4-FC28-B24D-9911-8225D3AC7C77}" presName="sibTrans" presStyleLbl="sibTrans2D1" presStyleIdx="4" presStyleCnt="6"/>
      <dgm:spPr/>
    </dgm:pt>
    <dgm:pt modelId="{FC3AA088-D717-9549-A8CE-F17B222EB13B}" type="pres">
      <dgm:prSet presAssocID="{02FD93A4-FC28-B24D-9911-8225D3AC7C77}" presName="connectorText" presStyleLbl="sibTrans2D1" presStyleIdx="4" presStyleCnt="6"/>
      <dgm:spPr/>
    </dgm:pt>
    <dgm:pt modelId="{9C60FD83-AFDD-A946-BB8B-A66F0620FCAF}" type="pres">
      <dgm:prSet presAssocID="{3585717C-408C-944E-9CCF-E16024E21475}" presName="node" presStyleLbl="node1" presStyleIdx="5" presStyleCnt="6">
        <dgm:presLayoutVars>
          <dgm:bulletEnabled val="1"/>
        </dgm:presLayoutVars>
      </dgm:prSet>
      <dgm:spPr/>
    </dgm:pt>
    <dgm:pt modelId="{D47C6724-6C9A-5848-B4F0-8005BFD02E65}" type="pres">
      <dgm:prSet presAssocID="{90524E20-550E-EB44-BDCC-B2FB7C840CDE}" presName="sibTrans" presStyleLbl="sibTrans2D1" presStyleIdx="5" presStyleCnt="6"/>
      <dgm:spPr/>
    </dgm:pt>
    <dgm:pt modelId="{C2DF1AB7-3A31-3245-A9BD-EEC9D9692DC0}" type="pres">
      <dgm:prSet presAssocID="{90524E20-550E-EB44-BDCC-B2FB7C840CDE}" presName="connectorText" presStyleLbl="sibTrans2D1" presStyleIdx="5" presStyleCnt="6"/>
      <dgm:spPr/>
    </dgm:pt>
  </dgm:ptLst>
  <dgm:cxnLst>
    <dgm:cxn modelId="{A89D4C04-1BF1-A640-8345-A748E8F5B275}" type="presOf" srcId="{7EB8B7C2-0937-7A47-AF3C-5C7E4F3C6DEF}" destId="{4FDE590D-A986-2840-BE4F-A360AC2C700D}" srcOrd="1" destOrd="0" presId="urn:microsoft.com/office/officeart/2005/8/layout/cycle2"/>
    <dgm:cxn modelId="{70339106-8D49-284B-929D-F1FAF9E3878A}" srcId="{D84A8D75-8AD3-FD40-A58B-6AC0171E3DC2}" destId="{A4D1F965-9FD7-C64B-9DDD-308DB33CE18C}" srcOrd="3" destOrd="0" parTransId="{C9B85CEF-D4F7-A642-AA7B-E9943B08F05E}" sibTransId="{98C9D527-45BA-C34E-A02A-99C87ED6DE7C}"/>
    <dgm:cxn modelId="{E8BC150A-1D8D-2348-B6B9-21802E154394}" type="presOf" srcId="{D84A8D75-8AD3-FD40-A58B-6AC0171E3DC2}" destId="{FCBF6789-869A-A24F-8DF8-9918A3583818}" srcOrd="0" destOrd="0" presId="urn:microsoft.com/office/officeart/2005/8/layout/cycle2"/>
    <dgm:cxn modelId="{D451250D-C400-C844-8741-0DA6E9CF1306}" type="presOf" srcId="{E6489586-3FCA-7D42-A994-39BF644FE663}" destId="{0499371A-A3E6-214D-AAC0-EFF25E1C43DC}" srcOrd="1" destOrd="0" presId="urn:microsoft.com/office/officeart/2005/8/layout/cycle2"/>
    <dgm:cxn modelId="{BE9D9711-0C13-D94A-9B99-F83C5DEB81E7}" type="presOf" srcId="{B20765DD-754C-9B41-9024-1D7B55461750}" destId="{531AC524-5989-F24A-A21B-8E81C24129B0}" srcOrd="1" destOrd="0" presId="urn:microsoft.com/office/officeart/2005/8/layout/cycle2"/>
    <dgm:cxn modelId="{31BEE513-66F7-AF48-A2E2-92D6A1DDFD2A}" srcId="{D84A8D75-8AD3-FD40-A58B-6AC0171E3DC2}" destId="{A1649E0A-F46E-4C46-AD4B-079606A62AC4}" srcOrd="2" destOrd="0" parTransId="{26111AFD-4C95-4C47-9867-66B72D600477}" sibTransId="{B20765DD-754C-9B41-9024-1D7B55461750}"/>
    <dgm:cxn modelId="{60E01A19-51B5-4E4D-B4E7-EFA36E2C7B66}" type="presOf" srcId="{A4D1F965-9FD7-C64B-9DDD-308DB33CE18C}" destId="{A36D5EA4-744D-524A-96AE-8F1DA305A394}" srcOrd="0" destOrd="0" presId="urn:microsoft.com/office/officeart/2005/8/layout/cycle2"/>
    <dgm:cxn modelId="{5D0F201B-71B5-134E-81AB-704ED5911047}" type="presOf" srcId="{02FD93A4-FC28-B24D-9911-8225D3AC7C77}" destId="{FC3AA088-D717-9549-A8CE-F17B222EB13B}" srcOrd="1" destOrd="0" presId="urn:microsoft.com/office/officeart/2005/8/layout/cycle2"/>
    <dgm:cxn modelId="{66EA935C-7A8B-A84A-BCCA-651CECCF2A17}" srcId="{D84A8D75-8AD3-FD40-A58B-6AC0171E3DC2}" destId="{8201CF4C-3892-6D4E-A630-75769DE8F925}" srcOrd="1" destOrd="0" parTransId="{8B89D754-4028-8046-98B8-20B3CF663CED}" sibTransId="{7EB8B7C2-0937-7A47-AF3C-5C7E4F3C6DEF}"/>
    <dgm:cxn modelId="{3F7CDA5C-059A-764C-BB04-ACB39A0EAB99}" type="presOf" srcId="{8201CF4C-3892-6D4E-A630-75769DE8F925}" destId="{B26C34CD-6C11-3B47-BCA5-06835FCEB1E9}" srcOrd="0" destOrd="0" presId="urn:microsoft.com/office/officeart/2005/8/layout/cycle2"/>
    <dgm:cxn modelId="{EE41F75E-0351-8D42-9BBB-ADBFC86389AF}" type="presOf" srcId="{E6489586-3FCA-7D42-A994-39BF644FE663}" destId="{B0BE3266-DAD7-0D45-B15A-9A114CC62512}" srcOrd="0" destOrd="0" presId="urn:microsoft.com/office/officeart/2005/8/layout/cycle2"/>
    <dgm:cxn modelId="{89FD3A68-AE16-8148-9FAB-DA8446C9D102}" type="presOf" srcId="{98C9D527-45BA-C34E-A02A-99C87ED6DE7C}" destId="{E59B44AA-E595-DA41-97A8-CB29B88F8BC7}" srcOrd="0" destOrd="0" presId="urn:microsoft.com/office/officeart/2005/8/layout/cycle2"/>
    <dgm:cxn modelId="{1C24166C-CB8B-024A-85B3-7E42EAA8DBAB}" type="presOf" srcId="{02FD93A4-FC28-B24D-9911-8225D3AC7C77}" destId="{F0F7D904-D93B-D947-8E52-3A05187267E8}" srcOrd="0" destOrd="0" presId="urn:microsoft.com/office/officeart/2005/8/layout/cycle2"/>
    <dgm:cxn modelId="{0BE11D4C-C467-534B-B973-DDF1864CFA61}" type="presOf" srcId="{B176C164-BDF6-9447-AE65-B27624A4BA9F}" destId="{21B0507F-A7A7-0B46-B26F-73D13856621F}" srcOrd="0" destOrd="0" presId="urn:microsoft.com/office/officeart/2005/8/layout/cycle2"/>
    <dgm:cxn modelId="{65F63B4F-285D-0C45-9CB9-4DE041171467}" type="presOf" srcId="{3585717C-408C-944E-9CCF-E16024E21475}" destId="{9C60FD83-AFDD-A946-BB8B-A66F0620FCAF}" srcOrd="0" destOrd="0" presId="urn:microsoft.com/office/officeart/2005/8/layout/cycle2"/>
    <dgm:cxn modelId="{799DFD52-CBE7-F640-923F-4D5B1EE38B14}" type="presOf" srcId="{B20765DD-754C-9B41-9024-1D7B55461750}" destId="{91DBED97-01B2-9C47-8AB7-CC04D16E020A}" srcOrd="0" destOrd="0" presId="urn:microsoft.com/office/officeart/2005/8/layout/cycle2"/>
    <dgm:cxn modelId="{AF57AF83-4E0E-6649-ADB7-55E00648ED30}" type="presOf" srcId="{7EB8B7C2-0937-7A47-AF3C-5C7E4F3C6DEF}" destId="{92C4F74F-7728-1B41-ABA9-BAC8F604E2EA}" srcOrd="0" destOrd="0" presId="urn:microsoft.com/office/officeart/2005/8/layout/cycle2"/>
    <dgm:cxn modelId="{79E9DDA5-A4C4-9F42-BC8A-4486304DF58F}" type="presOf" srcId="{480BD094-A2AE-7342-9042-FBC48EF09D0E}" destId="{C91F90C0-F052-704F-AE64-376E4F8D1585}" srcOrd="0" destOrd="0" presId="urn:microsoft.com/office/officeart/2005/8/layout/cycle2"/>
    <dgm:cxn modelId="{3F0393BF-EEEB-6042-8A9B-B41B365F0DBB}" srcId="{D84A8D75-8AD3-FD40-A58B-6AC0171E3DC2}" destId="{B176C164-BDF6-9447-AE65-B27624A4BA9F}" srcOrd="0" destOrd="0" parTransId="{D620C0DD-370B-7A44-985F-B4C61688078A}" sibTransId="{E6489586-3FCA-7D42-A994-39BF644FE663}"/>
    <dgm:cxn modelId="{1939A0C7-BF7B-D44A-884C-6C148E12FE81}" srcId="{D84A8D75-8AD3-FD40-A58B-6AC0171E3DC2}" destId="{480BD094-A2AE-7342-9042-FBC48EF09D0E}" srcOrd="4" destOrd="0" parTransId="{0F4B807E-9138-6540-B41C-7A25B85D5EE1}" sibTransId="{02FD93A4-FC28-B24D-9911-8225D3AC7C77}"/>
    <dgm:cxn modelId="{57C0C4CA-4B5F-544A-A0DD-AC05699D40EF}" type="presOf" srcId="{90524E20-550E-EB44-BDCC-B2FB7C840CDE}" destId="{C2DF1AB7-3A31-3245-A9BD-EEC9D9692DC0}" srcOrd="1" destOrd="0" presId="urn:microsoft.com/office/officeart/2005/8/layout/cycle2"/>
    <dgm:cxn modelId="{C252EED7-F1F7-E240-8FC1-5FC51EC6EC71}" srcId="{D84A8D75-8AD3-FD40-A58B-6AC0171E3DC2}" destId="{3585717C-408C-944E-9CCF-E16024E21475}" srcOrd="5" destOrd="0" parTransId="{F6916003-CCDA-E945-B04B-EAD50ABEF4A0}" sibTransId="{90524E20-550E-EB44-BDCC-B2FB7C840CDE}"/>
    <dgm:cxn modelId="{65E21FE2-C1A7-EE4A-811E-4740CBE04372}" type="presOf" srcId="{98C9D527-45BA-C34E-A02A-99C87ED6DE7C}" destId="{67BA2D88-0037-6C48-9C6F-5D66BA2343DA}" srcOrd="1" destOrd="0" presId="urn:microsoft.com/office/officeart/2005/8/layout/cycle2"/>
    <dgm:cxn modelId="{81986CEC-9503-8D4A-BBA6-BCDA4A5C640D}" type="presOf" srcId="{90524E20-550E-EB44-BDCC-B2FB7C840CDE}" destId="{D47C6724-6C9A-5848-B4F0-8005BFD02E65}" srcOrd="0" destOrd="0" presId="urn:microsoft.com/office/officeart/2005/8/layout/cycle2"/>
    <dgm:cxn modelId="{AF2DC5FF-B16B-D440-B282-F9291D66F159}" type="presOf" srcId="{A1649E0A-F46E-4C46-AD4B-079606A62AC4}" destId="{27D53D9B-6C8E-FC48-B7CC-A7DDAC9B7BA1}" srcOrd="0" destOrd="0" presId="urn:microsoft.com/office/officeart/2005/8/layout/cycle2"/>
    <dgm:cxn modelId="{5C60C2F3-E555-3141-9AEA-C6F46238364D}" type="presParOf" srcId="{FCBF6789-869A-A24F-8DF8-9918A3583818}" destId="{21B0507F-A7A7-0B46-B26F-73D13856621F}" srcOrd="0" destOrd="0" presId="urn:microsoft.com/office/officeart/2005/8/layout/cycle2"/>
    <dgm:cxn modelId="{61BB12AC-DA77-DA4F-9EA1-D7FFC449DEC6}" type="presParOf" srcId="{FCBF6789-869A-A24F-8DF8-9918A3583818}" destId="{B0BE3266-DAD7-0D45-B15A-9A114CC62512}" srcOrd="1" destOrd="0" presId="urn:microsoft.com/office/officeart/2005/8/layout/cycle2"/>
    <dgm:cxn modelId="{465D70E9-BFFC-7E43-966F-D11CAB5A1143}" type="presParOf" srcId="{B0BE3266-DAD7-0D45-B15A-9A114CC62512}" destId="{0499371A-A3E6-214D-AAC0-EFF25E1C43DC}" srcOrd="0" destOrd="0" presId="urn:microsoft.com/office/officeart/2005/8/layout/cycle2"/>
    <dgm:cxn modelId="{0465CF41-2942-8648-85E5-4D366B51BAAC}" type="presParOf" srcId="{FCBF6789-869A-A24F-8DF8-9918A3583818}" destId="{B26C34CD-6C11-3B47-BCA5-06835FCEB1E9}" srcOrd="2" destOrd="0" presId="urn:microsoft.com/office/officeart/2005/8/layout/cycle2"/>
    <dgm:cxn modelId="{7552BC91-3E59-B64E-8F15-351728BBC6D4}" type="presParOf" srcId="{FCBF6789-869A-A24F-8DF8-9918A3583818}" destId="{92C4F74F-7728-1B41-ABA9-BAC8F604E2EA}" srcOrd="3" destOrd="0" presId="urn:microsoft.com/office/officeart/2005/8/layout/cycle2"/>
    <dgm:cxn modelId="{BBCCD788-02A1-C64A-A659-76ED40DAB7FC}" type="presParOf" srcId="{92C4F74F-7728-1B41-ABA9-BAC8F604E2EA}" destId="{4FDE590D-A986-2840-BE4F-A360AC2C700D}" srcOrd="0" destOrd="0" presId="urn:microsoft.com/office/officeart/2005/8/layout/cycle2"/>
    <dgm:cxn modelId="{D145DC8A-9EE3-4648-848E-32F6B53219B2}" type="presParOf" srcId="{FCBF6789-869A-A24F-8DF8-9918A3583818}" destId="{27D53D9B-6C8E-FC48-B7CC-A7DDAC9B7BA1}" srcOrd="4" destOrd="0" presId="urn:microsoft.com/office/officeart/2005/8/layout/cycle2"/>
    <dgm:cxn modelId="{B8D56E65-9750-A345-94CD-001284D3DA26}" type="presParOf" srcId="{FCBF6789-869A-A24F-8DF8-9918A3583818}" destId="{91DBED97-01B2-9C47-8AB7-CC04D16E020A}" srcOrd="5" destOrd="0" presId="urn:microsoft.com/office/officeart/2005/8/layout/cycle2"/>
    <dgm:cxn modelId="{068B0C3F-5DAD-B144-A643-7C7F2BDC9D81}" type="presParOf" srcId="{91DBED97-01B2-9C47-8AB7-CC04D16E020A}" destId="{531AC524-5989-F24A-A21B-8E81C24129B0}" srcOrd="0" destOrd="0" presId="urn:microsoft.com/office/officeart/2005/8/layout/cycle2"/>
    <dgm:cxn modelId="{4861A07E-28DA-3D47-A411-F0809C450A1B}" type="presParOf" srcId="{FCBF6789-869A-A24F-8DF8-9918A3583818}" destId="{A36D5EA4-744D-524A-96AE-8F1DA305A394}" srcOrd="6" destOrd="0" presId="urn:microsoft.com/office/officeart/2005/8/layout/cycle2"/>
    <dgm:cxn modelId="{3237EAD4-141C-984E-A695-BD097CB4F3E4}" type="presParOf" srcId="{FCBF6789-869A-A24F-8DF8-9918A3583818}" destId="{E59B44AA-E595-DA41-97A8-CB29B88F8BC7}" srcOrd="7" destOrd="0" presId="urn:microsoft.com/office/officeart/2005/8/layout/cycle2"/>
    <dgm:cxn modelId="{91FF36FE-C784-164F-B6A5-B2698EDF899F}" type="presParOf" srcId="{E59B44AA-E595-DA41-97A8-CB29B88F8BC7}" destId="{67BA2D88-0037-6C48-9C6F-5D66BA2343DA}" srcOrd="0" destOrd="0" presId="urn:microsoft.com/office/officeart/2005/8/layout/cycle2"/>
    <dgm:cxn modelId="{7BEFDE84-947A-6549-BBCE-4802D1162022}" type="presParOf" srcId="{FCBF6789-869A-A24F-8DF8-9918A3583818}" destId="{C91F90C0-F052-704F-AE64-376E4F8D1585}" srcOrd="8" destOrd="0" presId="urn:microsoft.com/office/officeart/2005/8/layout/cycle2"/>
    <dgm:cxn modelId="{1A4654CE-E7D8-724B-9C50-93E84C3158E5}" type="presParOf" srcId="{FCBF6789-869A-A24F-8DF8-9918A3583818}" destId="{F0F7D904-D93B-D947-8E52-3A05187267E8}" srcOrd="9" destOrd="0" presId="urn:microsoft.com/office/officeart/2005/8/layout/cycle2"/>
    <dgm:cxn modelId="{56EF8BC3-EC00-D846-BC85-BC5C7A8EE5BE}" type="presParOf" srcId="{F0F7D904-D93B-D947-8E52-3A05187267E8}" destId="{FC3AA088-D717-9549-A8CE-F17B222EB13B}" srcOrd="0" destOrd="0" presId="urn:microsoft.com/office/officeart/2005/8/layout/cycle2"/>
    <dgm:cxn modelId="{3AA85DC8-8EAE-1944-89D1-75E50A01EF71}" type="presParOf" srcId="{FCBF6789-869A-A24F-8DF8-9918A3583818}" destId="{9C60FD83-AFDD-A946-BB8B-A66F0620FCAF}" srcOrd="10" destOrd="0" presId="urn:microsoft.com/office/officeart/2005/8/layout/cycle2"/>
    <dgm:cxn modelId="{76B30768-57A2-834E-8CFE-FC647200502C}" type="presParOf" srcId="{FCBF6789-869A-A24F-8DF8-9918A3583818}" destId="{D47C6724-6C9A-5848-B4F0-8005BFD02E65}" srcOrd="11" destOrd="0" presId="urn:microsoft.com/office/officeart/2005/8/layout/cycle2"/>
    <dgm:cxn modelId="{A838F2C4-5C75-074A-B437-23A2F2C5246C}" type="presParOf" srcId="{D47C6724-6C9A-5848-B4F0-8005BFD02E65}" destId="{C2DF1AB7-3A31-3245-A9BD-EEC9D9692D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7A40A6-A495-7841-81B2-0E7C4F063809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172C3-8734-CC4E-A727-23B005A254A1}">
      <dgm:prSet phldrT="[Text]"/>
      <dgm:spPr/>
      <dgm:t>
        <a:bodyPr/>
        <a:lstStyle/>
        <a:p>
          <a:r>
            <a:rPr lang="en-US" dirty="0"/>
            <a:t>Pre 2014</a:t>
          </a:r>
          <a:r>
            <a:rPr lang="sr-Latn-RS" dirty="0"/>
            <a:t>.</a:t>
          </a:r>
          <a:endParaRPr lang="en-US" dirty="0"/>
        </a:p>
      </dgm:t>
    </dgm:pt>
    <dgm:pt modelId="{38FA2C7C-1610-9942-BA94-37E01DE49162}" type="parTrans" cxnId="{289C23F9-0DFD-A14C-B19B-2FF205D92C1E}">
      <dgm:prSet/>
      <dgm:spPr/>
      <dgm:t>
        <a:bodyPr/>
        <a:lstStyle/>
        <a:p>
          <a:endParaRPr lang="en-US"/>
        </a:p>
      </dgm:t>
    </dgm:pt>
    <dgm:pt modelId="{07589F00-8531-B84B-8BE8-60FBF939F2E8}" type="sibTrans" cxnId="{289C23F9-0DFD-A14C-B19B-2FF205D92C1E}">
      <dgm:prSet/>
      <dgm:spPr/>
      <dgm:t>
        <a:bodyPr/>
        <a:lstStyle/>
        <a:p>
          <a:endParaRPr lang="en-US"/>
        </a:p>
      </dgm:t>
    </dgm:pt>
    <dgm:pt modelId="{DF911F5A-0A8B-4741-B1C5-272094C842D1}">
      <dgm:prSet phldrT="[Text]"/>
      <dgm:spPr/>
      <dgm:t>
        <a:bodyPr/>
        <a:lstStyle/>
        <a:p>
          <a:r>
            <a:rPr lang="sr-Latn-RS" dirty="0"/>
            <a:t>Direktive iz </a:t>
          </a:r>
          <a:r>
            <a:rPr lang="en-US" dirty="0"/>
            <a:t>2014</a:t>
          </a:r>
          <a:r>
            <a:rPr lang="sr-Latn-RS" dirty="0"/>
            <a:t>.</a:t>
          </a:r>
          <a:r>
            <a:rPr lang="en-US" dirty="0"/>
            <a:t> </a:t>
          </a:r>
        </a:p>
      </dgm:t>
    </dgm:pt>
    <dgm:pt modelId="{1FC5BFF2-D34C-7F44-87EC-05F70664DAA7}" type="parTrans" cxnId="{E14C8C99-903E-7C46-9678-CCC91FE751FB}">
      <dgm:prSet/>
      <dgm:spPr/>
      <dgm:t>
        <a:bodyPr/>
        <a:lstStyle/>
        <a:p>
          <a:endParaRPr lang="en-US"/>
        </a:p>
      </dgm:t>
    </dgm:pt>
    <dgm:pt modelId="{72D5DD16-A93A-5941-8152-4DA73639487B}" type="sibTrans" cxnId="{E14C8C99-903E-7C46-9678-CCC91FE751FB}">
      <dgm:prSet/>
      <dgm:spPr/>
      <dgm:t>
        <a:bodyPr/>
        <a:lstStyle/>
        <a:p>
          <a:endParaRPr lang="en-US"/>
        </a:p>
      </dgm:t>
    </dgm:pt>
    <dgm:pt modelId="{0390CC41-FB75-0B48-945B-0D70C93469AC}">
      <dgm:prSet phldrT="[Text]" custT="1"/>
      <dgm:spPr/>
      <dgm:t>
        <a:bodyPr/>
        <a:lstStyle/>
        <a:p>
          <a:r>
            <a:rPr lang="sr-Latn-RS" sz="2400" dirty="0"/>
            <a:t>Otvoreni</a:t>
          </a:r>
          <a:r>
            <a:rPr lang="en-US" sz="2400" dirty="0"/>
            <a:t>/</a:t>
          </a:r>
          <a:r>
            <a:rPr lang="sr-Latn-RS" sz="2400" dirty="0"/>
            <a:t>restriktivni</a:t>
          </a:r>
          <a:r>
            <a:rPr lang="en-US" sz="2400" dirty="0"/>
            <a:t>/</a:t>
          </a:r>
          <a:r>
            <a:rPr lang="sr-Latn-RS" sz="2400" dirty="0"/>
            <a:t>pregovarački postupak sa obaveštenjem</a:t>
          </a:r>
          <a:r>
            <a:rPr lang="en-US" sz="2400" dirty="0"/>
            <a:t> – </a:t>
          </a:r>
          <a:r>
            <a:rPr lang="sr-Latn-RS" sz="2400" dirty="0"/>
            <a:t>sa fazama</a:t>
          </a:r>
          <a:r>
            <a:rPr lang="en-US" sz="2400" dirty="0"/>
            <a:t>/</a:t>
          </a:r>
          <a:r>
            <a:rPr lang="sr-Latn-RS" sz="2400" dirty="0"/>
            <a:t>opcijama</a:t>
          </a:r>
          <a:r>
            <a:rPr lang="en-US" sz="2400" dirty="0"/>
            <a:t>?</a:t>
          </a:r>
        </a:p>
      </dgm:t>
    </dgm:pt>
    <dgm:pt modelId="{9E213A87-E14E-864C-AACC-CB6AA824D6DB}" type="parTrans" cxnId="{0E730908-80F3-AC41-8261-5FCD61DA8485}">
      <dgm:prSet/>
      <dgm:spPr/>
      <dgm:t>
        <a:bodyPr/>
        <a:lstStyle/>
        <a:p>
          <a:endParaRPr lang="en-US"/>
        </a:p>
      </dgm:t>
    </dgm:pt>
    <dgm:pt modelId="{A0097431-1C0D-0C46-BE93-40EEF5B59D63}" type="sibTrans" cxnId="{0E730908-80F3-AC41-8261-5FCD61DA8485}">
      <dgm:prSet/>
      <dgm:spPr/>
      <dgm:t>
        <a:bodyPr/>
        <a:lstStyle/>
        <a:p>
          <a:endParaRPr lang="en-US"/>
        </a:p>
      </dgm:t>
    </dgm:pt>
    <dgm:pt modelId="{25A67959-2211-A545-8148-6DEA8A4A5010}">
      <dgm:prSet phldrT="[Text]" custT="1"/>
      <dgm:spPr/>
      <dgm:t>
        <a:bodyPr/>
        <a:lstStyle/>
        <a:p>
          <a:r>
            <a:rPr lang="sr-Latn-RS" sz="2400" dirty="0"/>
            <a:t>Partnerstva za inovacije</a:t>
          </a:r>
          <a:endParaRPr lang="en-US" sz="2400" dirty="0"/>
        </a:p>
      </dgm:t>
    </dgm:pt>
    <dgm:pt modelId="{FB77995C-44D4-1947-AD7A-BDF6C40BD996}" type="parTrans" cxnId="{A08A6597-8787-DD47-A7A6-A56EF305F0C8}">
      <dgm:prSet/>
      <dgm:spPr/>
      <dgm:t>
        <a:bodyPr/>
        <a:lstStyle/>
        <a:p>
          <a:endParaRPr lang="en-US"/>
        </a:p>
      </dgm:t>
    </dgm:pt>
    <dgm:pt modelId="{DA53652F-C1FF-204B-A030-2B171B557F34}" type="sibTrans" cxnId="{A08A6597-8787-DD47-A7A6-A56EF305F0C8}">
      <dgm:prSet/>
      <dgm:spPr/>
      <dgm:t>
        <a:bodyPr/>
        <a:lstStyle/>
        <a:p>
          <a:endParaRPr lang="en-US"/>
        </a:p>
      </dgm:t>
    </dgm:pt>
    <dgm:pt modelId="{BEACD986-DED1-8C4F-82AF-F767E47901A4}">
      <dgm:prSet phldrT="[Text]" custT="1"/>
      <dgm:spPr/>
      <dgm:t>
        <a:bodyPr/>
        <a:lstStyle/>
        <a:p>
          <a:r>
            <a:rPr lang="sr-Latn-RS" sz="2400" dirty="0"/>
            <a:t>Izuzeće </a:t>
          </a:r>
          <a:r>
            <a:rPr lang="en-US" sz="2400" dirty="0"/>
            <a:t>R&amp;D</a:t>
          </a:r>
          <a:r>
            <a:rPr lang="sr-Latn-RS" sz="2400" dirty="0"/>
            <a:t>-a</a:t>
          </a:r>
          <a:r>
            <a:rPr lang="en-US" sz="2400" dirty="0"/>
            <a:t>?  </a:t>
          </a:r>
          <a:r>
            <a:rPr lang="en-US" sz="2400" b="1" dirty="0"/>
            <a:t>+ </a:t>
          </a:r>
          <a:r>
            <a:rPr lang="sr-Latn-RS" sz="2400" dirty="0"/>
            <a:t>Pregovarački postupak bez prethodne objave obaveštenja</a:t>
          </a:r>
          <a:r>
            <a:rPr lang="en-US" sz="2400" dirty="0"/>
            <a:t>? </a:t>
          </a:r>
          <a:endParaRPr lang="en-US" sz="2400" b="1" dirty="0"/>
        </a:p>
      </dgm:t>
    </dgm:pt>
    <dgm:pt modelId="{368F9C52-1F81-6A4D-A2C0-008BF55E7135}" type="parTrans" cxnId="{EE624D4F-50BF-6540-8A9C-134190C0C4D6}">
      <dgm:prSet/>
      <dgm:spPr/>
      <dgm:t>
        <a:bodyPr/>
        <a:lstStyle/>
        <a:p>
          <a:endParaRPr lang="en-US"/>
        </a:p>
      </dgm:t>
    </dgm:pt>
    <dgm:pt modelId="{AAA8BBDE-F9EF-9146-912D-EC4D1D852147}" type="sibTrans" cxnId="{EE624D4F-50BF-6540-8A9C-134190C0C4D6}">
      <dgm:prSet/>
      <dgm:spPr/>
      <dgm:t>
        <a:bodyPr/>
        <a:lstStyle/>
        <a:p>
          <a:endParaRPr lang="en-US"/>
        </a:p>
      </dgm:t>
    </dgm:pt>
    <dgm:pt modelId="{B28CDF26-9974-EB49-908D-627BCD413582}">
      <dgm:prSet phldrT="[Text]" custT="1"/>
      <dgm:spPr/>
      <dgm:t>
        <a:bodyPr/>
        <a:lstStyle/>
        <a:p>
          <a:r>
            <a:rPr lang="sr-Latn-RS" sz="2400" dirty="0"/>
            <a:t>Druge mogućnosti</a:t>
          </a:r>
          <a:r>
            <a:rPr lang="en-US" sz="2400" dirty="0"/>
            <a:t>?</a:t>
          </a:r>
        </a:p>
      </dgm:t>
    </dgm:pt>
    <dgm:pt modelId="{789BE679-CADD-A549-A552-D3243A83410C}" type="sibTrans" cxnId="{7BF29386-3E4A-F54A-9EEC-0FD4D63920EF}">
      <dgm:prSet/>
      <dgm:spPr/>
      <dgm:t>
        <a:bodyPr/>
        <a:lstStyle/>
        <a:p>
          <a:endParaRPr lang="en-US"/>
        </a:p>
      </dgm:t>
    </dgm:pt>
    <dgm:pt modelId="{C914EC76-B841-1741-8E03-7ACB87B5E23B}" type="parTrans" cxnId="{7BF29386-3E4A-F54A-9EEC-0FD4D63920EF}">
      <dgm:prSet/>
      <dgm:spPr/>
      <dgm:t>
        <a:bodyPr/>
        <a:lstStyle/>
        <a:p>
          <a:endParaRPr lang="en-US"/>
        </a:p>
      </dgm:t>
    </dgm:pt>
    <dgm:pt modelId="{687E94FC-393D-8944-A63E-D14F1A4A3E3E}" type="pres">
      <dgm:prSet presAssocID="{A67A40A6-A495-7841-81B2-0E7C4F063809}" presName="linearFlow" presStyleCnt="0">
        <dgm:presLayoutVars>
          <dgm:dir/>
          <dgm:animLvl val="lvl"/>
          <dgm:resizeHandles val="exact"/>
        </dgm:presLayoutVars>
      </dgm:prSet>
      <dgm:spPr/>
    </dgm:pt>
    <dgm:pt modelId="{6C1D24E4-A3C7-B947-9962-AF2740A224AF}" type="pres">
      <dgm:prSet presAssocID="{2B1172C3-8734-CC4E-A727-23B005A254A1}" presName="composite" presStyleCnt="0"/>
      <dgm:spPr/>
    </dgm:pt>
    <dgm:pt modelId="{4FDC9E08-FD06-9B43-B644-0A121F0C3E11}" type="pres">
      <dgm:prSet presAssocID="{2B1172C3-8734-CC4E-A727-23B005A254A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4F6DD00-98AA-7547-96D7-F8A1586ADF2A}" type="pres">
      <dgm:prSet presAssocID="{2B1172C3-8734-CC4E-A727-23B005A254A1}" presName="descendantText" presStyleLbl="alignAcc1" presStyleIdx="0" presStyleCnt="2" custScaleY="108567">
        <dgm:presLayoutVars>
          <dgm:bulletEnabled val="1"/>
        </dgm:presLayoutVars>
      </dgm:prSet>
      <dgm:spPr/>
    </dgm:pt>
    <dgm:pt modelId="{6CCD2A74-DC8A-2843-B71D-1AD86E4BA276}" type="pres">
      <dgm:prSet presAssocID="{07589F00-8531-B84B-8BE8-60FBF939F2E8}" presName="sp" presStyleCnt="0"/>
      <dgm:spPr/>
    </dgm:pt>
    <dgm:pt modelId="{36544420-FA98-F342-BE82-664EF508483B}" type="pres">
      <dgm:prSet presAssocID="{DF911F5A-0A8B-4741-B1C5-272094C842D1}" presName="composite" presStyleCnt="0"/>
      <dgm:spPr/>
    </dgm:pt>
    <dgm:pt modelId="{D0548104-A155-E046-91C5-F7C9A05B0679}" type="pres">
      <dgm:prSet presAssocID="{DF911F5A-0A8B-4741-B1C5-272094C842D1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F7FF4B1-3371-7B47-ACF0-DA81D38510C1}" type="pres">
      <dgm:prSet presAssocID="{DF911F5A-0A8B-4741-B1C5-272094C842D1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0E730908-80F3-AC41-8261-5FCD61DA8485}" srcId="{2B1172C3-8734-CC4E-A727-23B005A254A1}" destId="{0390CC41-FB75-0B48-945B-0D70C93469AC}" srcOrd="1" destOrd="0" parTransId="{9E213A87-E14E-864C-AACC-CB6AA824D6DB}" sibTransId="{A0097431-1C0D-0C46-BE93-40EEF5B59D63}"/>
    <dgm:cxn modelId="{EF989A1F-8666-494B-95F8-A7A87268D381}" type="presOf" srcId="{BEACD986-DED1-8C4F-82AF-F767E47901A4}" destId="{54F6DD00-98AA-7547-96D7-F8A1586ADF2A}" srcOrd="0" destOrd="0" presId="urn:microsoft.com/office/officeart/2005/8/layout/chevron2"/>
    <dgm:cxn modelId="{C701D82E-27D6-424D-BE5F-9F59BDBA2682}" type="presOf" srcId="{A67A40A6-A495-7841-81B2-0E7C4F063809}" destId="{687E94FC-393D-8944-A63E-D14F1A4A3E3E}" srcOrd="0" destOrd="0" presId="urn:microsoft.com/office/officeart/2005/8/layout/chevron2"/>
    <dgm:cxn modelId="{EE624D4F-50BF-6540-8A9C-134190C0C4D6}" srcId="{2B1172C3-8734-CC4E-A727-23B005A254A1}" destId="{BEACD986-DED1-8C4F-82AF-F767E47901A4}" srcOrd="0" destOrd="0" parTransId="{368F9C52-1F81-6A4D-A2C0-008BF55E7135}" sibTransId="{AAA8BBDE-F9EF-9146-912D-EC4D1D852147}"/>
    <dgm:cxn modelId="{EF67B859-F28A-5444-82A2-8F75522249E7}" type="presOf" srcId="{DF911F5A-0A8B-4741-B1C5-272094C842D1}" destId="{D0548104-A155-E046-91C5-F7C9A05B0679}" srcOrd="0" destOrd="0" presId="urn:microsoft.com/office/officeart/2005/8/layout/chevron2"/>
    <dgm:cxn modelId="{81C39F82-2491-BD47-B78C-191289E3E456}" type="presOf" srcId="{0390CC41-FB75-0B48-945B-0D70C93469AC}" destId="{54F6DD00-98AA-7547-96D7-F8A1586ADF2A}" srcOrd="0" destOrd="1" presId="urn:microsoft.com/office/officeart/2005/8/layout/chevron2"/>
    <dgm:cxn modelId="{7BF29386-3E4A-F54A-9EEC-0FD4D63920EF}" srcId="{DF911F5A-0A8B-4741-B1C5-272094C842D1}" destId="{B28CDF26-9974-EB49-908D-627BCD413582}" srcOrd="1" destOrd="0" parTransId="{C914EC76-B841-1741-8E03-7ACB87B5E23B}" sibTransId="{789BE679-CADD-A549-A552-D3243A83410C}"/>
    <dgm:cxn modelId="{A08A6597-8787-DD47-A7A6-A56EF305F0C8}" srcId="{DF911F5A-0A8B-4741-B1C5-272094C842D1}" destId="{25A67959-2211-A545-8148-6DEA8A4A5010}" srcOrd="0" destOrd="0" parTransId="{FB77995C-44D4-1947-AD7A-BDF6C40BD996}" sibTransId="{DA53652F-C1FF-204B-A030-2B171B557F34}"/>
    <dgm:cxn modelId="{E14C8C99-903E-7C46-9678-CCC91FE751FB}" srcId="{A67A40A6-A495-7841-81B2-0E7C4F063809}" destId="{DF911F5A-0A8B-4741-B1C5-272094C842D1}" srcOrd="1" destOrd="0" parTransId="{1FC5BFF2-D34C-7F44-87EC-05F70664DAA7}" sibTransId="{72D5DD16-A93A-5941-8152-4DA73639487B}"/>
    <dgm:cxn modelId="{FC024FA3-F0A5-0D43-986B-D4B24A22FF65}" type="presOf" srcId="{B28CDF26-9974-EB49-908D-627BCD413582}" destId="{5F7FF4B1-3371-7B47-ACF0-DA81D38510C1}" srcOrd="0" destOrd="1" presId="urn:microsoft.com/office/officeart/2005/8/layout/chevron2"/>
    <dgm:cxn modelId="{D8BF52C6-4A44-554F-B107-CA5D194920AA}" type="presOf" srcId="{2B1172C3-8734-CC4E-A727-23B005A254A1}" destId="{4FDC9E08-FD06-9B43-B644-0A121F0C3E11}" srcOrd="0" destOrd="0" presId="urn:microsoft.com/office/officeart/2005/8/layout/chevron2"/>
    <dgm:cxn modelId="{4231DADC-313A-E34C-AB46-5966C2DCF1CF}" type="presOf" srcId="{25A67959-2211-A545-8148-6DEA8A4A5010}" destId="{5F7FF4B1-3371-7B47-ACF0-DA81D38510C1}" srcOrd="0" destOrd="0" presId="urn:microsoft.com/office/officeart/2005/8/layout/chevron2"/>
    <dgm:cxn modelId="{289C23F9-0DFD-A14C-B19B-2FF205D92C1E}" srcId="{A67A40A6-A495-7841-81B2-0E7C4F063809}" destId="{2B1172C3-8734-CC4E-A727-23B005A254A1}" srcOrd="0" destOrd="0" parTransId="{38FA2C7C-1610-9942-BA94-37E01DE49162}" sibTransId="{07589F00-8531-B84B-8BE8-60FBF939F2E8}"/>
    <dgm:cxn modelId="{4015215C-CF6E-7943-BB71-B0539B39CD25}" type="presParOf" srcId="{687E94FC-393D-8944-A63E-D14F1A4A3E3E}" destId="{6C1D24E4-A3C7-B947-9962-AF2740A224AF}" srcOrd="0" destOrd="0" presId="urn:microsoft.com/office/officeart/2005/8/layout/chevron2"/>
    <dgm:cxn modelId="{A1E49A59-FEC7-DF4B-AE93-E2CC9427D7A3}" type="presParOf" srcId="{6C1D24E4-A3C7-B947-9962-AF2740A224AF}" destId="{4FDC9E08-FD06-9B43-B644-0A121F0C3E11}" srcOrd="0" destOrd="0" presId="urn:microsoft.com/office/officeart/2005/8/layout/chevron2"/>
    <dgm:cxn modelId="{C2035D81-A024-DB4D-B982-7445D25EEA26}" type="presParOf" srcId="{6C1D24E4-A3C7-B947-9962-AF2740A224AF}" destId="{54F6DD00-98AA-7547-96D7-F8A1586ADF2A}" srcOrd="1" destOrd="0" presId="urn:microsoft.com/office/officeart/2005/8/layout/chevron2"/>
    <dgm:cxn modelId="{498D4FC8-2733-9E4E-8AEC-AD1A9E79ADA4}" type="presParOf" srcId="{687E94FC-393D-8944-A63E-D14F1A4A3E3E}" destId="{6CCD2A74-DC8A-2843-B71D-1AD86E4BA276}" srcOrd="1" destOrd="0" presId="urn:microsoft.com/office/officeart/2005/8/layout/chevron2"/>
    <dgm:cxn modelId="{06AB36B4-63A8-FD41-84AB-60A107915A1B}" type="presParOf" srcId="{687E94FC-393D-8944-A63E-D14F1A4A3E3E}" destId="{36544420-FA98-F342-BE82-664EF508483B}" srcOrd="2" destOrd="0" presId="urn:microsoft.com/office/officeart/2005/8/layout/chevron2"/>
    <dgm:cxn modelId="{6862BCE8-7ABD-FB4F-9B4D-6A0A5D3589C3}" type="presParOf" srcId="{36544420-FA98-F342-BE82-664EF508483B}" destId="{D0548104-A155-E046-91C5-F7C9A05B0679}" srcOrd="0" destOrd="0" presId="urn:microsoft.com/office/officeart/2005/8/layout/chevron2"/>
    <dgm:cxn modelId="{418AA9F1-66DB-6B4E-B0DE-050BD7450A7E}" type="presParOf" srcId="{36544420-FA98-F342-BE82-664EF508483B}" destId="{5F7FF4B1-3371-7B47-ACF0-DA81D38510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8760F3-B377-6C4F-9CBB-D8BE72084AEC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4A794-B47E-9140-B1CF-80830F580103}">
      <dgm:prSet phldrT="[Text]"/>
      <dgm:spPr/>
      <dgm:t>
        <a:bodyPr/>
        <a:lstStyle/>
        <a:p>
          <a:r>
            <a:rPr lang="sr-Latn-RS" dirty="0"/>
            <a:t>Istražiti</a:t>
          </a:r>
          <a:endParaRPr lang="en-US" dirty="0"/>
        </a:p>
      </dgm:t>
    </dgm:pt>
    <dgm:pt modelId="{1B1A5BD4-1E40-034A-9A62-1DAE744CA200}" type="parTrans" cxnId="{CE6BC920-ACAB-D246-B630-9C784B40EE37}">
      <dgm:prSet/>
      <dgm:spPr/>
      <dgm:t>
        <a:bodyPr/>
        <a:lstStyle/>
        <a:p>
          <a:endParaRPr lang="en-US"/>
        </a:p>
      </dgm:t>
    </dgm:pt>
    <dgm:pt modelId="{07572E01-E71A-3749-9E45-D7DFEB9C4610}" type="sibTrans" cxnId="{CE6BC920-ACAB-D246-B630-9C784B40EE37}">
      <dgm:prSet/>
      <dgm:spPr/>
      <dgm:t>
        <a:bodyPr/>
        <a:lstStyle/>
        <a:p>
          <a:endParaRPr lang="en-US"/>
        </a:p>
      </dgm:t>
    </dgm:pt>
    <dgm:pt modelId="{092423EA-E37C-6D42-AE7F-75F644CABE86}">
      <dgm:prSet phldrT="[Text]"/>
      <dgm:spPr/>
      <dgm:t>
        <a:bodyPr/>
        <a:lstStyle/>
        <a:p>
          <a:r>
            <a:rPr lang="sr-Latn-RS" dirty="0"/>
            <a:t>Dizajn i redizajn</a:t>
          </a:r>
          <a:endParaRPr lang="en-US" dirty="0"/>
        </a:p>
      </dgm:t>
    </dgm:pt>
    <dgm:pt modelId="{97A3BE65-4529-9946-87EA-45728A117F9F}" type="parTrans" cxnId="{2133C016-5780-BB4F-B32D-751D940A296D}">
      <dgm:prSet/>
      <dgm:spPr/>
      <dgm:t>
        <a:bodyPr/>
        <a:lstStyle/>
        <a:p>
          <a:endParaRPr lang="en-US"/>
        </a:p>
      </dgm:t>
    </dgm:pt>
    <dgm:pt modelId="{BB33085A-C494-CA4D-B05C-104054DF056A}" type="sibTrans" cxnId="{2133C016-5780-BB4F-B32D-751D940A296D}">
      <dgm:prSet/>
      <dgm:spPr/>
      <dgm:t>
        <a:bodyPr/>
        <a:lstStyle/>
        <a:p>
          <a:endParaRPr lang="en-US"/>
        </a:p>
      </dgm:t>
    </dgm:pt>
    <dgm:pt modelId="{A7B1888A-3B1E-1147-AB93-A8112B46015B}">
      <dgm:prSet phldrT="[Text]"/>
      <dgm:spPr/>
      <dgm:t>
        <a:bodyPr/>
        <a:lstStyle/>
        <a:p>
          <a:r>
            <a:rPr lang="sr-Latn-RS" dirty="0"/>
            <a:t>Izrada i testiranje</a:t>
          </a:r>
          <a:endParaRPr lang="en-US" dirty="0"/>
        </a:p>
      </dgm:t>
    </dgm:pt>
    <dgm:pt modelId="{FE1D9EB3-4776-C849-B3BA-0652B243CD8A}" type="parTrans" cxnId="{9EFB7A2B-233D-424D-8157-1EDA61E9745C}">
      <dgm:prSet/>
      <dgm:spPr/>
      <dgm:t>
        <a:bodyPr/>
        <a:lstStyle/>
        <a:p>
          <a:endParaRPr lang="en-US"/>
        </a:p>
      </dgm:t>
    </dgm:pt>
    <dgm:pt modelId="{A66AAA63-738A-8E40-9E68-9C4D0BDB1049}" type="sibTrans" cxnId="{9EFB7A2B-233D-424D-8157-1EDA61E9745C}">
      <dgm:prSet/>
      <dgm:spPr/>
      <dgm:t>
        <a:bodyPr/>
        <a:lstStyle/>
        <a:p>
          <a:endParaRPr lang="en-US"/>
        </a:p>
      </dgm:t>
    </dgm:pt>
    <dgm:pt modelId="{90E9856B-D714-264B-BD0D-CDF4E8521CDA}">
      <dgm:prSet phldrT="[Text]"/>
      <dgm:spPr/>
      <dgm:t>
        <a:bodyPr/>
        <a:lstStyle/>
        <a:p>
          <a:r>
            <a:rPr lang="sr-Latn-RS" dirty="0"/>
            <a:t>Primena</a:t>
          </a:r>
          <a:endParaRPr lang="en-US" dirty="0"/>
        </a:p>
      </dgm:t>
    </dgm:pt>
    <dgm:pt modelId="{D6A2AE8A-7B4C-D74E-A7B5-6222EE7DCC84}" type="parTrans" cxnId="{C3FF74A7-B9E9-1F45-8BA0-D7EBFC88280A}">
      <dgm:prSet/>
      <dgm:spPr/>
      <dgm:t>
        <a:bodyPr/>
        <a:lstStyle/>
        <a:p>
          <a:endParaRPr lang="en-US"/>
        </a:p>
      </dgm:t>
    </dgm:pt>
    <dgm:pt modelId="{1B2F4CAB-2A88-0041-B056-F8090FD18616}" type="sibTrans" cxnId="{C3FF74A7-B9E9-1F45-8BA0-D7EBFC88280A}">
      <dgm:prSet/>
      <dgm:spPr/>
      <dgm:t>
        <a:bodyPr/>
        <a:lstStyle/>
        <a:p>
          <a:endParaRPr lang="en-US"/>
        </a:p>
      </dgm:t>
    </dgm:pt>
    <dgm:pt modelId="{1E3EF831-2D7D-BE42-A364-4AD8A387BDA8}">
      <dgm:prSet phldrT="[Text]"/>
      <dgm:spPr/>
      <dgm:t>
        <a:bodyPr/>
        <a:lstStyle/>
        <a:p>
          <a:r>
            <a:rPr lang="sr-Latn-RS" dirty="0"/>
            <a:t>Proceniti</a:t>
          </a:r>
          <a:endParaRPr lang="en-US" dirty="0"/>
        </a:p>
      </dgm:t>
    </dgm:pt>
    <dgm:pt modelId="{B7736C7E-D42C-8847-8E1A-A2B67ED80F91}" type="parTrans" cxnId="{A07CF544-B664-0441-AF90-050A746E2C4E}">
      <dgm:prSet/>
      <dgm:spPr/>
      <dgm:t>
        <a:bodyPr/>
        <a:lstStyle/>
        <a:p>
          <a:endParaRPr lang="en-US"/>
        </a:p>
      </dgm:t>
    </dgm:pt>
    <dgm:pt modelId="{1E3D87E9-404B-9947-A249-9CE23E98F891}" type="sibTrans" cxnId="{A07CF544-B664-0441-AF90-050A746E2C4E}">
      <dgm:prSet/>
      <dgm:spPr/>
      <dgm:t>
        <a:bodyPr/>
        <a:lstStyle/>
        <a:p>
          <a:endParaRPr lang="en-US"/>
        </a:p>
      </dgm:t>
    </dgm:pt>
    <dgm:pt modelId="{0B7E6F1E-09CD-2E45-AB07-59A68C88D8DF}">
      <dgm:prSet phldrT="[Text]"/>
      <dgm:spPr/>
      <dgm:t>
        <a:bodyPr/>
        <a:lstStyle/>
        <a:p>
          <a:r>
            <a:rPr lang="sr-Latn-RS" dirty="0"/>
            <a:t>Unaprediti</a:t>
          </a:r>
          <a:endParaRPr lang="en-US" dirty="0"/>
        </a:p>
      </dgm:t>
    </dgm:pt>
    <dgm:pt modelId="{C5B27E72-01AC-B440-A94B-A0CE11F46F25}" type="parTrans" cxnId="{879206D9-E824-E345-B78C-0EA180D96C39}">
      <dgm:prSet/>
      <dgm:spPr/>
      <dgm:t>
        <a:bodyPr/>
        <a:lstStyle/>
        <a:p>
          <a:endParaRPr lang="en-US"/>
        </a:p>
      </dgm:t>
    </dgm:pt>
    <dgm:pt modelId="{2216847A-770A-544E-BD6D-BADAADECB90D}" type="sibTrans" cxnId="{879206D9-E824-E345-B78C-0EA180D96C39}">
      <dgm:prSet/>
      <dgm:spPr/>
      <dgm:t>
        <a:bodyPr/>
        <a:lstStyle/>
        <a:p>
          <a:endParaRPr lang="en-US"/>
        </a:p>
      </dgm:t>
    </dgm:pt>
    <dgm:pt modelId="{A75B6E08-F4E2-7840-9288-EDB70AB89043}" type="pres">
      <dgm:prSet presAssocID="{0F8760F3-B377-6C4F-9CBB-D8BE72084AEC}" presName="cycle" presStyleCnt="0">
        <dgm:presLayoutVars>
          <dgm:dir/>
          <dgm:resizeHandles val="exact"/>
        </dgm:presLayoutVars>
      </dgm:prSet>
      <dgm:spPr/>
    </dgm:pt>
    <dgm:pt modelId="{817E9685-B672-2647-92F9-5C2E66769C83}" type="pres">
      <dgm:prSet presAssocID="{6994A794-B47E-9140-B1CF-80830F580103}" presName="node" presStyleLbl="node1" presStyleIdx="0" presStyleCnt="6">
        <dgm:presLayoutVars>
          <dgm:bulletEnabled val="1"/>
        </dgm:presLayoutVars>
      </dgm:prSet>
      <dgm:spPr/>
    </dgm:pt>
    <dgm:pt modelId="{C1744041-719D-7C4F-8AC3-3D9B7152861C}" type="pres">
      <dgm:prSet presAssocID="{6994A794-B47E-9140-B1CF-80830F580103}" presName="spNode" presStyleCnt="0"/>
      <dgm:spPr/>
    </dgm:pt>
    <dgm:pt modelId="{A9C59D8A-9708-7849-8E8B-7CA7F84AA618}" type="pres">
      <dgm:prSet presAssocID="{07572E01-E71A-3749-9E45-D7DFEB9C4610}" presName="sibTrans" presStyleLbl="sibTrans1D1" presStyleIdx="0" presStyleCnt="6"/>
      <dgm:spPr/>
    </dgm:pt>
    <dgm:pt modelId="{521E290F-E1EE-FA4A-A62C-B2426150B29A}" type="pres">
      <dgm:prSet presAssocID="{092423EA-E37C-6D42-AE7F-75F644CABE86}" presName="node" presStyleLbl="node1" presStyleIdx="1" presStyleCnt="6">
        <dgm:presLayoutVars>
          <dgm:bulletEnabled val="1"/>
        </dgm:presLayoutVars>
      </dgm:prSet>
      <dgm:spPr/>
    </dgm:pt>
    <dgm:pt modelId="{6158DA46-DA11-8246-9B51-EFE21116AA99}" type="pres">
      <dgm:prSet presAssocID="{092423EA-E37C-6D42-AE7F-75F644CABE86}" presName="spNode" presStyleCnt="0"/>
      <dgm:spPr/>
    </dgm:pt>
    <dgm:pt modelId="{7C0D9DA2-D97B-E24C-BA65-E67C65E4DF2B}" type="pres">
      <dgm:prSet presAssocID="{BB33085A-C494-CA4D-B05C-104054DF056A}" presName="sibTrans" presStyleLbl="sibTrans1D1" presStyleIdx="1" presStyleCnt="6"/>
      <dgm:spPr/>
    </dgm:pt>
    <dgm:pt modelId="{6C2B9E70-845A-844A-AD09-B74075FF6667}" type="pres">
      <dgm:prSet presAssocID="{A7B1888A-3B1E-1147-AB93-A8112B46015B}" presName="node" presStyleLbl="node1" presStyleIdx="2" presStyleCnt="6">
        <dgm:presLayoutVars>
          <dgm:bulletEnabled val="1"/>
        </dgm:presLayoutVars>
      </dgm:prSet>
      <dgm:spPr/>
    </dgm:pt>
    <dgm:pt modelId="{8236B914-D7BD-2043-9FDB-8E1FE3EC3DD6}" type="pres">
      <dgm:prSet presAssocID="{A7B1888A-3B1E-1147-AB93-A8112B46015B}" presName="spNode" presStyleCnt="0"/>
      <dgm:spPr/>
    </dgm:pt>
    <dgm:pt modelId="{5A786371-6331-E540-A9BF-04796AF6BBEF}" type="pres">
      <dgm:prSet presAssocID="{A66AAA63-738A-8E40-9E68-9C4D0BDB1049}" presName="sibTrans" presStyleLbl="sibTrans1D1" presStyleIdx="2" presStyleCnt="6"/>
      <dgm:spPr/>
    </dgm:pt>
    <dgm:pt modelId="{FD879486-9515-A541-9527-1FCC66F26A08}" type="pres">
      <dgm:prSet presAssocID="{90E9856B-D714-264B-BD0D-CDF4E8521CDA}" presName="node" presStyleLbl="node1" presStyleIdx="3" presStyleCnt="6">
        <dgm:presLayoutVars>
          <dgm:bulletEnabled val="1"/>
        </dgm:presLayoutVars>
      </dgm:prSet>
      <dgm:spPr/>
    </dgm:pt>
    <dgm:pt modelId="{2164CCD6-ED19-1344-AB1E-D8D751458833}" type="pres">
      <dgm:prSet presAssocID="{90E9856B-D714-264B-BD0D-CDF4E8521CDA}" presName="spNode" presStyleCnt="0"/>
      <dgm:spPr/>
    </dgm:pt>
    <dgm:pt modelId="{E98EB0E4-13FC-9647-8783-50437676C6D5}" type="pres">
      <dgm:prSet presAssocID="{1B2F4CAB-2A88-0041-B056-F8090FD18616}" presName="sibTrans" presStyleLbl="sibTrans1D1" presStyleIdx="3" presStyleCnt="6"/>
      <dgm:spPr/>
    </dgm:pt>
    <dgm:pt modelId="{44409836-0C49-1248-8C9E-745FA2F020A9}" type="pres">
      <dgm:prSet presAssocID="{1E3EF831-2D7D-BE42-A364-4AD8A387BDA8}" presName="node" presStyleLbl="node1" presStyleIdx="4" presStyleCnt="6">
        <dgm:presLayoutVars>
          <dgm:bulletEnabled val="1"/>
        </dgm:presLayoutVars>
      </dgm:prSet>
      <dgm:spPr/>
    </dgm:pt>
    <dgm:pt modelId="{25E5184C-0D9A-A648-8A2B-C876180A9108}" type="pres">
      <dgm:prSet presAssocID="{1E3EF831-2D7D-BE42-A364-4AD8A387BDA8}" presName="spNode" presStyleCnt="0"/>
      <dgm:spPr/>
    </dgm:pt>
    <dgm:pt modelId="{197A3B5F-315D-BB4B-8722-67905F51CCC5}" type="pres">
      <dgm:prSet presAssocID="{1E3D87E9-404B-9947-A249-9CE23E98F891}" presName="sibTrans" presStyleLbl="sibTrans1D1" presStyleIdx="4" presStyleCnt="6"/>
      <dgm:spPr/>
    </dgm:pt>
    <dgm:pt modelId="{4589B4BF-D5D9-A241-9565-F6DEC10B3346}" type="pres">
      <dgm:prSet presAssocID="{0B7E6F1E-09CD-2E45-AB07-59A68C88D8DF}" presName="node" presStyleLbl="node1" presStyleIdx="5" presStyleCnt="6">
        <dgm:presLayoutVars>
          <dgm:bulletEnabled val="1"/>
        </dgm:presLayoutVars>
      </dgm:prSet>
      <dgm:spPr/>
    </dgm:pt>
    <dgm:pt modelId="{D7E61924-377F-1B43-A729-30D41CD50D54}" type="pres">
      <dgm:prSet presAssocID="{0B7E6F1E-09CD-2E45-AB07-59A68C88D8DF}" presName="spNode" presStyleCnt="0"/>
      <dgm:spPr/>
    </dgm:pt>
    <dgm:pt modelId="{F4A1A892-F5F4-1A44-A2E9-AE36674ECB3B}" type="pres">
      <dgm:prSet presAssocID="{2216847A-770A-544E-BD6D-BADAADECB90D}" presName="sibTrans" presStyleLbl="sibTrans1D1" presStyleIdx="5" presStyleCnt="6"/>
      <dgm:spPr/>
    </dgm:pt>
  </dgm:ptLst>
  <dgm:cxnLst>
    <dgm:cxn modelId="{6AE5C00F-F5BE-8C4C-8F97-A5F6787273D3}" type="presOf" srcId="{0F8760F3-B377-6C4F-9CBB-D8BE72084AEC}" destId="{A75B6E08-F4E2-7840-9288-EDB70AB89043}" srcOrd="0" destOrd="0" presId="urn:microsoft.com/office/officeart/2005/8/layout/cycle5"/>
    <dgm:cxn modelId="{2133C016-5780-BB4F-B32D-751D940A296D}" srcId="{0F8760F3-B377-6C4F-9CBB-D8BE72084AEC}" destId="{092423EA-E37C-6D42-AE7F-75F644CABE86}" srcOrd="1" destOrd="0" parTransId="{97A3BE65-4529-9946-87EA-45728A117F9F}" sibTransId="{BB33085A-C494-CA4D-B05C-104054DF056A}"/>
    <dgm:cxn modelId="{1969C31A-0822-5B4B-BA87-BDDDF64D55F9}" type="presOf" srcId="{90E9856B-D714-264B-BD0D-CDF4E8521CDA}" destId="{FD879486-9515-A541-9527-1FCC66F26A08}" srcOrd="0" destOrd="0" presId="urn:microsoft.com/office/officeart/2005/8/layout/cycle5"/>
    <dgm:cxn modelId="{CE6BC920-ACAB-D246-B630-9C784B40EE37}" srcId="{0F8760F3-B377-6C4F-9CBB-D8BE72084AEC}" destId="{6994A794-B47E-9140-B1CF-80830F580103}" srcOrd="0" destOrd="0" parTransId="{1B1A5BD4-1E40-034A-9A62-1DAE744CA200}" sibTransId="{07572E01-E71A-3749-9E45-D7DFEB9C4610}"/>
    <dgm:cxn modelId="{FCD3D128-901F-B04A-A0FF-2CBD409736BF}" type="presOf" srcId="{A66AAA63-738A-8E40-9E68-9C4D0BDB1049}" destId="{5A786371-6331-E540-A9BF-04796AF6BBEF}" srcOrd="0" destOrd="0" presId="urn:microsoft.com/office/officeart/2005/8/layout/cycle5"/>
    <dgm:cxn modelId="{9EFB7A2B-233D-424D-8157-1EDA61E9745C}" srcId="{0F8760F3-B377-6C4F-9CBB-D8BE72084AEC}" destId="{A7B1888A-3B1E-1147-AB93-A8112B46015B}" srcOrd="2" destOrd="0" parTransId="{FE1D9EB3-4776-C849-B3BA-0652B243CD8A}" sibTransId="{A66AAA63-738A-8E40-9E68-9C4D0BDB1049}"/>
    <dgm:cxn modelId="{A07CF544-B664-0441-AF90-050A746E2C4E}" srcId="{0F8760F3-B377-6C4F-9CBB-D8BE72084AEC}" destId="{1E3EF831-2D7D-BE42-A364-4AD8A387BDA8}" srcOrd="4" destOrd="0" parTransId="{B7736C7E-D42C-8847-8E1A-A2B67ED80F91}" sibTransId="{1E3D87E9-404B-9947-A249-9CE23E98F891}"/>
    <dgm:cxn modelId="{2766A44C-F9BB-ED4D-932F-A7900A83CB37}" type="presOf" srcId="{092423EA-E37C-6D42-AE7F-75F644CABE86}" destId="{521E290F-E1EE-FA4A-A62C-B2426150B29A}" srcOrd="0" destOrd="0" presId="urn:microsoft.com/office/officeart/2005/8/layout/cycle5"/>
    <dgm:cxn modelId="{FB2ADC8E-2F75-AC42-B719-98BCEC63C237}" type="presOf" srcId="{BB33085A-C494-CA4D-B05C-104054DF056A}" destId="{7C0D9DA2-D97B-E24C-BA65-E67C65E4DF2B}" srcOrd="0" destOrd="0" presId="urn:microsoft.com/office/officeart/2005/8/layout/cycle5"/>
    <dgm:cxn modelId="{C3FF74A7-B9E9-1F45-8BA0-D7EBFC88280A}" srcId="{0F8760F3-B377-6C4F-9CBB-D8BE72084AEC}" destId="{90E9856B-D714-264B-BD0D-CDF4E8521CDA}" srcOrd="3" destOrd="0" parTransId="{D6A2AE8A-7B4C-D74E-A7B5-6222EE7DCC84}" sibTransId="{1B2F4CAB-2A88-0041-B056-F8090FD18616}"/>
    <dgm:cxn modelId="{A4B66EB0-3365-534E-BAAD-676C5020D8AE}" type="presOf" srcId="{07572E01-E71A-3749-9E45-D7DFEB9C4610}" destId="{A9C59D8A-9708-7849-8E8B-7CA7F84AA618}" srcOrd="0" destOrd="0" presId="urn:microsoft.com/office/officeart/2005/8/layout/cycle5"/>
    <dgm:cxn modelId="{4C7E49BC-FAF4-FD4C-87A8-14EF6BD3FF52}" type="presOf" srcId="{A7B1888A-3B1E-1147-AB93-A8112B46015B}" destId="{6C2B9E70-845A-844A-AD09-B74075FF6667}" srcOrd="0" destOrd="0" presId="urn:microsoft.com/office/officeart/2005/8/layout/cycle5"/>
    <dgm:cxn modelId="{8742AAC4-B582-684D-B9AC-A08A108AC6BC}" type="presOf" srcId="{2216847A-770A-544E-BD6D-BADAADECB90D}" destId="{F4A1A892-F5F4-1A44-A2E9-AE36674ECB3B}" srcOrd="0" destOrd="0" presId="urn:microsoft.com/office/officeart/2005/8/layout/cycle5"/>
    <dgm:cxn modelId="{62E69DD1-EDA0-0149-A913-E90AF79B6EE9}" type="presOf" srcId="{0B7E6F1E-09CD-2E45-AB07-59A68C88D8DF}" destId="{4589B4BF-D5D9-A241-9565-F6DEC10B3346}" srcOrd="0" destOrd="0" presId="urn:microsoft.com/office/officeart/2005/8/layout/cycle5"/>
    <dgm:cxn modelId="{879206D9-E824-E345-B78C-0EA180D96C39}" srcId="{0F8760F3-B377-6C4F-9CBB-D8BE72084AEC}" destId="{0B7E6F1E-09CD-2E45-AB07-59A68C88D8DF}" srcOrd="5" destOrd="0" parTransId="{C5B27E72-01AC-B440-A94B-A0CE11F46F25}" sibTransId="{2216847A-770A-544E-BD6D-BADAADECB90D}"/>
    <dgm:cxn modelId="{675905E5-4D08-FA41-8A06-F4B52F9D48AB}" type="presOf" srcId="{6994A794-B47E-9140-B1CF-80830F580103}" destId="{817E9685-B672-2647-92F9-5C2E66769C83}" srcOrd="0" destOrd="0" presId="urn:microsoft.com/office/officeart/2005/8/layout/cycle5"/>
    <dgm:cxn modelId="{7B6C98EA-D50A-FD4E-A0BA-D757AD4EE5B4}" type="presOf" srcId="{1E3D87E9-404B-9947-A249-9CE23E98F891}" destId="{197A3B5F-315D-BB4B-8722-67905F51CCC5}" srcOrd="0" destOrd="0" presId="urn:microsoft.com/office/officeart/2005/8/layout/cycle5"/>
    <dgm:cxn modelId="{8CF59EEA-A9A0-894B-A542-B8B091557B82}" type="presOf" srcId="{1B2F4CAB-2A88-0041-B056-F8090FD18616}" destId="{E98EB0E4-13FC-9647-8783-50437676C6D5}" srcOrd="0" destOrd="0" presId="urn:microsoft.com/office/officeart/2005/8/layout/cycle5"/>
    <dgm:cxn modelId="{D2E6F4F0-4BB0-D34B-88D0-7FFAB9BDB7FE}" type="presOf" srcId="{1E3EF831-2D7D-BE42-A364-4AD8A387BDA8}" destId="{44409836-0C49-1248-8C9E-745FA2F020A9}" srcOrd="0" destOrd="0" presId="urn:microsoft.com/office/officeart/2005/8/layout/cycle5"/>
    <dgm:cxn modelId="{0B2B83B2-FEDD-7D4C-89D9-FAAD1990F23D}" type="presParOf" srcId="{A75B6E08-F4E2-7840-9288-EDB70AB89043}" destId="{817E9685-B672-2647-92F9-5C2E66769C83}" srcOrd="0" destOrd="0" presId="urn:microsoft.com/office/officeart/2005/8/layout/cycle5"/>
    <dgm:cxn modelId="{07CA0298-6C74-4347-BBAC-1CCAE86D8FF4}" type="presParOf" srcId="{A75B6E08-F4E2-7840-9288-EDB70AB89043}" destId="{C1744041-719D-7C4F-8AC3-3D9B7152861C}" srcOrd="1" destOrd="0" presId="urn:microsoft.com/office/officeart/2005/8/layout/cycle5"/>
    <dgm:cxn modelId="{822DBD47-7200-AD47-8BD9-DC6F1770505A}" type="presParOf" srcId="{A75B6E08-F4E2-7840-9288-EDB70AB89043}" destId="{A9C59D8A-9708-7849-8E8B-7CA7F84AA618}" srcOrd="2" destOrd="0" presId="urn:microsoft.com/office/officeart/2005/8/layout/cycle5"/>
    <dgm:cxn modelId="{AD6C62DA-D492-CA43-80E1-9EC522BC468B}" type="presParOf" srcId="{A75B6E08-F4E2-7840-9288-EDB70AB89043}" destId="{521E290F-E1EE-FA4A-A62C-B2426150B29A}" srcOrd="3" destOrd="0" presId="urn:microsoft.com/office/officeart/2005/8/layout/cycle5"/>
    <dgm:cxn modelId="{2A4EC91F-C171-A04B-8B08-F672D2BF7090}" type="presParOf" srcId="{A75B6E08-F4E2-7840-9288-EDB70AB89043}" destId="{6158DA46-DA11-8246-9B51-EFE21116AA99}" srcOrd="4" destOrd="0" presId="urn:microsoft.com/office/officeart/2005/8/layout/cycle5"/>
    <dgm:cxn modelId="{86AA8B5E-810B-7E48-A18F-12E6E009840C}" type="presParOf" srcId="{A75B6E08-F4E2-7840-9288-EDB70AB89043}" destId="{7C0D9DA2-D97B-E24C-BA65-E67C65E4DF2B}" srcOrd="5" destOrd="0" presId="urn:microsoft.com/office/officeart/2005/8/layout/cycle5"/>
    <dgm:cxn modelId="{A687673E-CF9D-1742-A5EE-03073171005A}" type="presParOf" srcId="{A75B6E08-F4E2-7840-9288-EDB70AB89043}" destId="{6C2B9E70-845A-844A-AD09-B74075FF6667}" srcOrd="6" destOrd="0" presId="urn:microsoft.com/office/officeart/2005/8/layout/cycle5"/>
    <dgm:cxn modelId="{F8EDF803-10A2-5849-8805-9327D2FA8FC1}" type="presParOf" srcId="{A75B6E08-F4E2-7840-9288-EDB70AB89043}" destId="{8236B914-D7BD-2043-9FDB-8E1FE3EC3DD6}" srcOrd="7" destOrd="0" presId="urn:microsoft.com/office/officeart/2005/8/layout/cycle5"/>
    <dgm:cxn modelId="{2378F7BF-C109-D844-866C-C7A6A7E03B60}" type="presParOf" srcId="{A75B6E08-F4E2-7840-9288-EDB70AB89043}" destId="{5A786371-6331-E540-A9BF-04796AF6BBEF}" srcOrd="8" destOrd="0" presId="urn:microsoft.com/office/officeart/2005/8/layout/cycle5"/>
    <dgm:cxn modelId="{20376B73-1ADB-1148-BC90-DF54C0E1D15C}" type="presParOf" srcId="{A75B6E08-F4E2-7840-9288-EDB70AB89043}" destId="{FD879486-9515-A541-9527-1FCC66F26A08}" srcOrd="9" destOrd="0" presId="urn:microsoft.com/office/officeart/2005/8/layout/cycle5"/>
    <dgm:cxn modelId="{C40E2BC8-A865-3546-A33B-84A19ABA3D69}" type="presParOf" srcId="{A75B6E08-F4E2-7840-9288-EDB70AB89043}" destId="{2164CCD6-ED19-1344-AB1E-D8D751458833}" srcOrd="10" destOrd="0" presId="urn:microsoft.com/office/officeart/2005/8/layout/cycle5"/>
    <dgm:cxn modelId="{A8A7B14A-9A8B-F74F-B0A2-497AFAE8B5A4}" type="presParOf" srcId="{A75B6E08-F4E2-7840-9288-EDB70AB89043}" destId="{E98EB0E4-13FC-9647-8783-50437676C6D5}" srcOrd="11" destOrd="0" presId="urn:microsoft.com/office/officeart/2005/8/layout/cycle5"/>
    <dgm:cxn modelId="{08F2F7AE-F414-814C-A528-7FF25E79C7F1}" type="presParOf" srcId="{A75B6E08-F4E2-7840-9288-EDB70AB89043}" destId="{44409836-0C49-1248-8C9E-745FA2F020A9}" srcOrd="12" destOrd="0" presId="urn:microsoft.com/office/officeart/2005/8/layout/cycle5"/>
    <dgm:cxn modelId="{C02E076F-AC1D-5B44-BB4D-0285FEDF8E6A}" type="presParOf" srcId="{A75B6E08-F4E2-7840-9288-EDB70AB89043}" destId="{25E5184C-0D9A-A648-8A2B-C876180A9108}" srcOrd="13" destOrd="0" presId="urn:microsoft.com/office/officeart/2005/8/layout/cycle5"/>
    <dgm:cxn modelId="{07BEEC3E-3623-244F-87AC-1EC1AB356543}" type="presParOf" srcId="{A75B6E08-F4E2-7840-9288-EDB70AB89043}" destId="{197A3B5F-315D-BB4B-8722-67905F51CCC5}" srcOrd="14" destOrd="0" presId="urn:microsoft.com/office/officeart/2005/8/layout/cycle5"/>
    <dgm:cxn modelId="{570CB275-5CCB-C840-953C-273F5B96479B}" type="presParOf" srcId="{A75B6E08-F4E2-7840-9288-EDB70AB89043}" destId="{4589B4BF-D5D9-A241-9565-F6DEC10B3346}" srcOrd="15" destOrd="0" presId="urn:microsoft.com/office/officeart/2005/8/layout/cycle5"/>
    <dgm:cxn modelId="{036DE984-C29D-344F-AABA-E0BA115BBCB0}" type="presParOf" srcId="{A75B6E08-F4E2-7840-9288-EDB70AB89043}" destId="{D7E61924-377F-1B43-A729-30D41CD50D54}" srcOrd="16" destOrd="0" presId="urn:microsoft.com/office/officeart/2005/8/layout/cycle5"/>
    <dgm:cxn modelId="{255BF8CE-B2BE-B940-8F2B-ED727E997F73}" type="presParOf" srcId="{A75B6E08-F4E2-7840-9288-EDB70AB89043}" destId="{F4A1A892-F5F4-1A44-A2E9-AE36674ECB3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256D81-535C-684F-9E50-E8ADE7E17C49}" type="doc">
      <dgm:prSet loTypeId="urn:microsoft.com/office/officeart/2005/8/layout/radial1" loCatId="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5632E3B-2736-4D46-B7D0-45F9860D345E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IP</a:t>
          </a:r>
        </a:p>
        <a:p>
          <a:r>
            <a:rPr lang="hr-HR" dirty="0" err="1"/>
            <a:t>Čl</a:t>
          </a:r>
          <a:r>
            <a:rPr lang="en-US" dirty="0"/>
            <a:t>.31</a:t>
          </a:r>
        </a:p>
      </dgm:t>
    </dgm:pt>
    <dgm:pt modelId="{EB895382-93B2-E240-86F3-B30C2DE34CA1}" type="parTrans" cxnId="{9E9F5C9F-C353-504C-B3FD-E9F37A567188}">
      <dgm:prSet/>
      <dgm:spPr/>
      <dgm:t>
        <a:bodyPr/>
        <a:lstStyle/>
        <a:p>
          <a:endParaRPr lang="en-US"/>
        </a:p>
      </dgm:t>
    </dgm:pt>
    <dgm:pt modelId="{FF798A10-CFE0-CF47-84DB-F4F3F69E6415}" type="sibTrans" cxnId="{9E9F5C9F-C353-504C-B3FD-E9F37A567188}">
      <dgm:prSet/>
      <dgm:spPr/>
      <dgm:t>
        <a:bodyPr/>
        <a:lstStyle/>
        <a:p>
          <a:endParaRPr lang="en-US"/>
        </a:p>
      </dgm:t>
    </dgm:pt>
    <dgm:pt modelId="{E0631A40-1C92-6D46-97A7-10543667239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Preambula </a:t>
          </a:r>
          <a:r>
            <a:rPr lang="en-US" dirty="0"/>
            <a:t>49</a:t>
          </a:r>
          <a:r>
            <a:rPr lang="sr-Latn-RS" dirty="0"/>
            <a:t>.</a:t>
          </a:r>
          <a:endParaRPr lang="en-US" dirty="0"/>
        </a:p>
      </dgm:t>
    </dgm:pt>
    <dgm:pt modelId="{B461817C-10FA-2840-9739-22F1971454B8}" type="parTrans" cxnId="{84242B58-8A2C-1344-BF1D-E850AF28A08A}">
      <dgm:prSet/>
      <dgm:spPr/>
      <dgm:t>
        <a:bodyPr/>
        <a:lstStyle/>
        <a:p>
          <a:endParaRPr lang="en-US"/>
        </a:p>
      </dgm:t>
    </dgm:pt>
    <dgm:pt modelId="{468A65A0-6344-8D49-84D3-A4A7CA61A13D}" type="sibTrans" cxnId="{84242B58-8A2C-1344-BF1D-E850AF28A08A}">
      <dgm:prSet/>
      <dgm:spPr/>
      <dgm:t>
        <a:bodyPr/>
        <a:lstStyle/>
        <a:p>
          <a:endParaRPr lang="en-US"/>
        </a:p>
      </dgm:t>
    </dgm:pt>
    <dgm:pt modelId="{01E23E9E-E201-EF4E-8DDD-C69FB7BD5813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Odabir postupka </a:t>
          </a:r>
          <a:r>
            <a:rPr lang="hr-HR" dirty="0" err="1"/>
            <a:t>Čl</a:t>
          </a:r>
          <a:r>
            <a:rPr lang="en-US" dirty="0"/>
            <a:t>.31(2), </a:t>
          </a:r>
          <a:r>
            <a:rPr lang="hr-HR" dirty="0"/>
            <a:t>P</a:t>
          </a:r>
          <a:r>
            <a:rPr lang="en-US" dirty="0"/>
            <a:t>.49</a:t>
          </a:r>
        </a:p>
        <a:p>
          <a:r>
            <a:rPr lang="en-US" dirty="0"/>
            <a:t>F</a:t>
          </a:r>
          <a:r>
            <a:rPr lang="hr-HR" dirty="0"/>
            <a:t>i</a:t>
          </a:r>
          <a:r>
            <a:rPr lang="sr-Latn-RS" dirty="0" err="1"/>
            <a:t>nansijski</a:t>
          </a:r>
          <a:r>
            <a:rPr lang="sr-Latn-RS" dirty="0"/>
            <a:t> prag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.5</a:t>
          </a:r>
        </a:p>
      </dgm:t>
    </dgm:pt>
    <dgm:pt modelId="{F3B7C6DA-8E2D-4942-9A96-ABC6321E809E}" type="parTrans" cxnId="{0DF84AF8-AC16-E84D-96C5-A1EEDF77722E}">
      <dgm:prSet/>
      <dgm:spPr/>
      <dgm:t>
        <a:bodyPr/>
        <a:lstStyle/>
        <a:p>
          <a:endParaRPr lang="en-US"/>
        </a:p>
      </dgm:t>
    </dgm:pt>
    <dgm:pt modelId="{5B6FEF90-169E-9947-9611-4BF59CA57A12}" type="sibTrans" cxnId="{0DF84AF8-AC16-E84D-96C5-A1EEDF77722E}">
      <dgm:prSet/>
      <dgm:spPr/>
      <dgm:t>
        <a:bodyPr/>
        <a:lstStyle/>
        <a:p>
          <a:endParaRPr lang="en-US"/>
        </a:p>
      </dgm:t>
    </dgm:pt>
    <dgm:pt modelId="{98BA041B-2898-FF45-9AF6-16B40611CB49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Struktura</a:t>
          </a:r>
          <a:r>
            <a:rPr lang="en-US" dirty="0"/>
            <a:t> &amp; </a:t>
          </a:r>
          <a:r>
            <a:rPr lang="sr-Latn-RS" dirty="0"/>
            <a:t>tok procesa</a:t>
          </a:r>
          <a:endParaRPr lang="en-US" dirty="0"/>
        </a:p>
        <a:p>
          <a:r>
            <a:rPr lang="sr-Latn-RS" dirty="0"/>
            <a:t>Objave obaveštenja</a:t>
          </a:r>
          <a:endParaRPr lang="en-US" dirty="0"/>
        </a:p>
        <a:p>
          <a:r>
            <a:rPr lang="hr-HR" dirty="0" err="1"/>
            <a:t>Čl</a:t>
          </a:r>
          <a:r>
            <a:rPr lang="en-US" dirty="0"/>
            <a:t>.48-50</a:t>
          </a:r>
        </a:p>
      </dgm:t>
    </dgm:pt>
    <dgm:pt modelId="{8FF826D8-45B9-2D42-8AF9-EB8820AB9B04}" type="parTrans" cxnId="{82B88D51-1789-9E4D-9389-151C35F5E8C9}">
      <dgm:prSet/>
      <dgm:spPr/>
      <dgm:t>
        <a:bodyPr/>
        <a:lstStyle/>
        <a:p>
          <a:endParaRPr lang="en-US"/>
        </a:p>
      </dgm:t>
    </dgm:pt>
    <dgm:pt modelId="{4AFDCEDC-1B37-0740-929A-603460CA7DCD}" type="sibTrans" cxnId="{82B88D51-1789-9E4D-9389-151C35F5E8C9}">
      <dgm:prSet/>
      <dgm:spPr/>
      <dgm:t>
        <a:bodyPr/>
        <a:lstStyle/>
        <a:p>
          <a:endParaRPr lang="en-US"/>
        </a:p>
      </dgm:t>
    </dgm:pt>
    <dgm:pt modelId="{DBA9C962-69FF-FC4A-887C-F13CC5D9B2C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Tok procesa</a:t>
          </a:r>
          <a:endParaRPr lang="en-US" dirty="0"/>
        </a:p>
      </dgm:t>
    </dgm:pt>
    <dgm:pt modelId="{D781D005-5F63-EA4B-B62A-F0F3C24D5C56}" type="parTrans" cxnId="{1A995C5C-C62D-D54C-BF52-AD5DCF48312E}">
      <dgm:prSet/>
      <dgm:spPr/>
      <dgm:t>
        <a:bodyPr/>
        <a:lstStyle/>
        <a:p>
          <a:endParaRPr lang="en-US"/>
        </a:p>
      </dgm:t>
    </dgm:pt>
    <dgm:pt modelId="{193471D2-1F99-5B4F-8D42-D5EEB01BBD5E}" type="sibTrans" cxnId="{1A995C5C-C62D-D54C-BF52-AD5DCF48312E}">
      <dgm:prSet/>
      <dgm:spPr/>
      <dgm:t>
        <a:bodyPr/>
        <a:lstStyle/>
        <a:p>
          <a:endParaRPr lang="en-US"/>
        </a:p>
      </dgm:t>
    </dgm:pt>
    <dgm:pt modelId="{95DB68B7-8772-F34E-AA70-8C791CFACAA4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Izbor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.56-64 &amp; 31(6)</a:t>
          </a:r>
        </a:p>
      </dgm:t>
    </dgm:pt>
    <dgm:pt modelId="{69D58B50-A7AB-A44D-ABC1-E2BD9A7D4209}" type="parTrans" cxnId="{A41F1322-7EA0-1C41-91C5-64E0B58FE475}">
      <dgm:prSet/>
      <dgm:spPr/>
      <dgm:t>
        <a:bodyPr/>
        <a:lstStyle/>
        <a:p>
          <a:endParaRPr lang="en-US"/>
        </a:p>
      </dgm:t>
    </dgm:pt>
    <dgm:pt modelId="{6F249196-4DED-8C44-A7AE-8EE4EE54D6EB}" type="sibTrans" cxnId="{A41F1322-7EA0-1C41-91C5-64E0B58FE475}">
      <dgm:prSet/>
      <dgm:spPr/>
      <dgm:t>
        <a:bodyPr/>
        <a:lstStyle/>
        <a:p>
          <a:endParaRPr lang="en-US"/>
        </a:p>
      </dgm:t>
    </dgm:pt>
    <dgm:pt modelId="{27C32076-CE53-0D48-8F5A-8C061A457EC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Tok procesa</a:t>
          </a:r>
          <a:endParaRPr lang="en-US" dirty="0"/>
        </a:p>
      </dgm:t>
    </dgm:pt>
    <dgm:pt modelId="{FD5B615D-2AC7-CD48-AC12-E4A265BEB24B}" type="parTrans" cxnId="{BD5882E7-FA15-DC4C-97CA-57D1CE5759FD}">
      <dgm:prSet/>
      <dgm:spPr/>
      <dgm:t>
        <a:bodyPr/>
        <a:lstStyle/>
        <a:p>
          <a:endParaRPr lang="en-US"/>
        </a:p>
      </dgm:t>
    </dgm:pt>
    <dgm:pt modelId="{8D9C76E9-6D19-F64F-8392-FD4C5AEB7326}" type="sibTrans" cxnId="{BD5882E7-FA15-DC4C-97CA-57D1CE5759FD}">
      <dgm:prSet/>
      <dgm:spPr/>
      <dgm:t>
        <a:bodyPr/>
        <a:lstStyle/>
        <a:p>
          <a:endParaRPr lang="en-US"/>
        </a:p>
      </dgm:t>
    </dgm:pt>
    <dgm:pt modelId="{C3201DB6-6899-0443-98EC-70D5196A480E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Poziv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.54</a:t>
          </a:r>
        </a:p>
      </dgm:t>
    </dgm:pt>
    <dgm:pt modelId="{51F47D2C-6F80-BB4A-9D7F-4C3C18887A66}" type="parTrans" cxnId="{16A2028F-98DB-CF4B-86FD-8430FCDE1EA0}">
      <dgm:prSet/>
      <dgm:spPr/>
      <dgm:t>
        <a:bodyPr/>
        <a:lstStyle/>
        <a:p>
          <a:endParaRPr lang="en-US"/>
        </a:p>
      </dgm:t>
    </dgm:pt>
    <dgm:pt modelId="{088F34AC-202F-D241-A0EA-6E380D69C51D}" type="sibTrans" cxnId="{16A2028F-98DB-CF4B-86FD-8430FCDE1EA0}">
      <dgm:prSet/>
      <dgm:spPr/>
      <dgm:t>
        <a:bodyPr/>
        <a:lstStyle/>
        <a:p>
          <a:endParaRPr lang="en-US"/>
        </a:p>
      </dgm:t>
    </dgm:pt>
    <dgm:pt modelId="{55370A6F-AAE2-3D42-A728-DF7E32D3F9EE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Uži izbor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.31(5)</a:t>
          </a:r>
        </a:p>
      </dgm:t>
    </dgm:pt>
    <dgm:pt modelId="{9D5B1D0D-CE8D-384F-A900-A6D0B94E68F6}" type="parTrans" cxnId="{8B27A8BF-167A-0C40-BAFF-CFE51C44F14E}">
      <dgm:prSet/>
      <dgm:spPr/>
      <dgm:t>
        <a:bodyPr/>
        <a:lstStyle/>
        <a:p>
          <a:endParaRPr lang="en-US"/>
        </a:p>
      </dgm:t>
    </dgm:pt>
    <dgm:pt modelId="{ABCE5BD6-60AA-734A-A100-9500F261D7AF}" type="sibTrans" cxnId="{8B27A8BF-167A-0C40-BAFF-CFE51C44F14E}">
      <dgm:prSet/>
      <dgm:spPr/>
      <dgm:t>
        <a:bodyPr/>
        <a:lstStyle/>
        <a:p>
          <a:endParaRPr lang="en-US"/>
        </a:p>
      </dgm:t>
    </dgm:pt>
    <dgm:pt modelId="{BE6F633C-F1CC-0D4F-9AC3-A1644D8A5F4B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Poverljivost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.21</a:t>
          </a:r>
        </a:p>
      </dgm:t>
    </dgm:pt>
    <dgm:pt modelId="{34DCA50E-99F0-374F-AC34-E76C4DD691D2}" type="parTrans" cxnId="{32AC3995-B22B-0840-8BB7-7294274381F9}">
      <dgm:prSet/>
      <dgm:spPr/>
      <dgm:t>
        <a:bodyPr/>
        <a:lstStyle/>
        <a:p>
          <a:endParaRPr lang="en-US"/>
        </a:p>
      </dgm:t>
    </dgm:pt>
    <dgm:pt modelId="{29BC7ABC-DAAD-A744-B09E-7D048019048E}" type="sibTrans" cxnId="{32AC3995-B22B-0840-8BB7-7294274381F9}">
      <dgm:prSet/>
      <dgm:spPr/>
      <dgm:t>
        <a:bodyPr/>
        <a:lstStyle/>
        <a:p>
          <a:endParaRPr lang="en-US"/>
        </a:p>
      </dgm:t>
    </dgm:pt>
    <dgm:pt modelId="{D08A9110-F6D9-AC43-BC19-6C416C920E6A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sr-Latn-RS" dirty="0"/>
            <a:t>Uži izbor</a:t>
          </a:r>
          <a:r>
            <a:rPr lang="en-US" dirty="0"/>
            <a:t> </a:t>
          </a:r>
          <a:r>
            <a:rPr lang="hr-HR" dirty="0" err="1"/>
            <a:t>Čl</a:t>
          </a:r>
          <a:r>
            <a:rPr lang="en-US" dirty="0"/>
            <a:t>.31(1) &amp; </a:t>
          </a:r>
          <a:r>
            <a:rPr lang="hr-HR" dirty="0" err="1"/>
            <a:t>Čl</a:t>
          </a:r>
          <a:r>
            <a:rPr lang="en-US" dirty="0"/>
            <a:t>.65</a:t>
          </a:r>
        </a:p>
      </dgm:t>
    </dgm:pt>
    <dgm:pt modelId="{D513228E-92E4-2C44-AF2B-B47EE93D4A96}" type="parTrans" cxnId="{9B74D252-6985-554B-A4B4-17CBDF967345}">
      <dgm:prSet/>
      <dgm:spPr/>
      <dgm:t>
        <a:bodyPr/>
        <a:lstStyle/>
        <a:p>
          <a:endParaRPr lang="en-US"/>
        </a:p>
      </dgm:t>
    </dgm:pt>
    <dgm:pt modelId="{D6E3FD7D-DEF4-604C-A87E-DB92B084995A}" type="sibTrans" cxnId="{9B74D252-6985-554B-A4B4-17CBDF967345}">
      <dgm:prSet/>
      <dgm:spPr/>
      <dgm:t>
        <a:bodyPr/>
        <a:lstStyle/>
        <a:p>
          <a:endParaRPr lang="en-US"/>
        </a:p>
      </dgm:t>
    </dgm:pt>
    <dgm:pt modelId="{4B8EDDAA-8A42-D94C-A18E-1A9E422188EA}" type="pres">
      <dgm:prSet presAssocID="{04256D81-535C-684F-9E50-E8ADE7E17C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1A4628-3824-174D-A006-5814BA4ECEE2}" type="pres">
      <dgm:prSet presAssocID="{F5632E3B-2736-4D46-B7D0-45F9860D345E}" presName="centerShape" presStyleLbl="node0" presStyleIdx="0" presStyleCnt="1"/>
      <dgm:spPr/>
    </dgm:pt>
    <dgm:pt modelId="{C763DC82-420E-0A4A-BFC8-44F1390856FB}" type="pres">
      <dgm:prSet presAssocID="{B461817C-10FA-2840-9739-22F1971454B8}" presName="Name9" presStyleLbl="parChTrans1D2" presStyleIdx="0" presStyleCnt="5"/>
      <dgm:spPr/>
    </dgm:pt>
    <dgm:pt modelId="{28F429F0-E931-AD4B-B036-226BB1ADDB7F}" type="pres">
      <dgm:prSet presAssocID="{B461817C-10FA-2840-9739-22F1971454B8}" presName="connTx" presStyleLbl="parChTrans1D2" presStyleIdx="0" presStyleCnt="5"/>
      <dgm:spPr/>
    </dgm:pt>
    <dgm:pt modelId="{7F555C86-6F03-BB47-B564-FC70608E8CC7}" type="pres">
      <dgm:prSet presAssocID="{E0631A40-1C92-6D46-97A7-105436672390}" presName="node" presStyleLbl="node1" presStyleIdx="0" presStyleCnt="5">
        <dgm:presLayoutVars>
          <dgm:bulletEnabled val="1"/>
        </dgm:presLayoutVars>
      </dgm:prSet>
      <dgm:spPr/>
    </dgm:pt>
    <dgm:pt modelId="{5A00DE8D-017E-0C43-BAEC-1C66F50A8F67}" type="pres">
      <dgm:prSet presAssocID="{F3B7C6DA-8E2D-4942-9A96-ABC6321E809E}" presName="Name9" presStyleLbl="parChTrans1D2" presStyleIdx="1" presStyleCnt="5"/>
      <dgm:spPr/>
    </dgm:pt>
    <dgm:pt modelId="{07894295-16C7-C942-BD30-14CE4EC1BE5B}" type="pres">
      <dgm:prSet presAssocID="{F3B7C6DA-8E2D-4942-9A96-ABC6321E809E}" presName="connTx" presStyleLbl="parChTrans1D2" presStyleIdx="1" presStyleCnt="5"/>
      <dgm:spPr/>
    </dgm:pt>
    <dgm:pt modelId="{EFE436F5-AC3F-AC4E-839A-3F9D1A0E7789}" type="pres">
      <dgm:prSet presAssocID="{01E23E9E-E201-EF4E-8DDD-C69FB7BD5813}" presName="node" presStyleLbl="node1" presStyleIdx="1" presStyleCnt="5">
        <dgm:presLayoutVars>
          <dgm:bulletEnabled val="1"/>
        </dgm:presLayoutVars>
      </dgm:prSet>
      <dgm:spPr/>
    </dgm:pt>
    <dgm:pt modelId="{9428581F-B154-DA44-AAC2-9B0B1A713B58}" type="pres">
      <dgm:prSet presAssocID="{8FF826D8-45B9-2D42-8AF9-EB8820AB9B04}" presName="Name9" presStyleLbl="parChTrans1D2" presStyleIdx="2" presStyleCnt="5"/>
      <dgm:spPr/>
    </dgm:pt>
    <dgm:pt modelId="{7167776A-98B3-5945-8F40-A3497D7F3108}" type="pres">
      <dgm:prSet presAssocID="{8FF826D8-45B9-2D42-8AF9-EB8820AB9B04}" presName="connTx" presStyleLbl="parChTrans1D2" presStyleIdx="2" presStyleCnt="5"/>
      <dgm:spPr/>
    </dgm:pt>
    <dgm:pt modelId="{C53422F0-BCF0-FF43-B616-1EBA09F83471}" type="pres">
      <dgm:prSet presAssocID="{98BA041B-2898-FF45-9AF6-16B40611CB49}" presName="node" presStyleLbl="node1" presStyleIdx="2" presStyleCnt="5">
        <dgm:presLayoutVars>
          <dgm:bulletEnabled val="1"/>
        </dgm:presLayoutVars>
      </dgm:prSet>
      <dgm:spPr/>
    </dgm:pt>
    <dgm:pt modelId="{1DC4B3AF-2F58-F145-9069-44CBDAF55B60}" type="pres">
      <dgm:prSet presAssocID="{D781D005-5F63-EA4B-B62A-F0F3C24D5C56}" presName="Name9" presStyleLbl="parChTrans1D2" presStyleIdx="3" presStyleCnt="5"/>
      <dgm:spPr/>
    </dgm:pt>
    <dgm:pt modelId="{5846FD27-F6F5-D54C-A947-C59CC071CF6D}" type="pres">
      <dgm:prSet presAssocID="{D781D005-5F63-EA4B-B62A-F0F3C24D5C56}" presName="connTx" presStyleLbl="parChTrans1D2" presStyleIdx="3" presStyleCnt="5"/>
      <dgm:spPr/>
    </dgm:pt>
    <dgm:pt modelId="{CC9AE012-F4D1-1842-A87B-9D19C4BEB74A}" type="pres">
      <dgm:prSet presAssocID="{DBA9C962-69FF-FC4A-887C-F13CC5D9B2C0}" presName="node" presStyleLbl="node1" presStyleIdx="3" presStyleCnt="5">
        <dgm:presLayoutVars>
          <dgm:bulletEnabled val="1"/>
        </dgm:presLayoutVars>
      </dgm:prSet>
      <dgm:spPr/>
    </dgm:pt>
    <dgm:pt modelId="{567CF7E6-0691-D14F-BB3D-0B4048A656DF}" type="pres">
      <dgm:prSet presAssocID="{FD5B615D-2AC7-CD48-AC12-E4A265BEB24B}" presName="Name9" presStyleLbl="parChTrans1D2" presStyleIdx="4" presStyleCnt="5"/>
      <dgm:spPr/>
    </dgm:pt>
    <dgm:pt modelId="{2524E8D9-9FDE-1C47-812E-2BDFE70B9539}" type="pres">
      <dgm:prSet presAssocID="{FD5B615D-2AC7-CD48-AC12-E4A265BEB24B}" presName="connTx" presStyleLbl="parChTrans1D2" presStyleIdx="4" presStyleCnt="5"/>
      <dgm:spPr/>
    </dgm:pt>
    <dgm:pt modelId="{7F96297B-1433-E74D-B3F6-27E552395464}" type="pres">
      <dgm:prSet presAssocID="{27C32076-CE53-0D48-8F5A-8C061A457EC0}" presName="node" presStyleLbl="node1" presStyleIdx="4" presStyleCnt="5">
        <dgm:presLayoutVars>
          <dgm:bulletEnabled val="1"/>
        </dgm:presLayoutVars>
      </dgm:prSet>
      <dgm:spPr/>
    </dgm:pt>
  </dgm:ptLst>
  <dgm:cxnLst>
    <dgm:cxn modelId="{56F2F500-8333-1C4E-92FC-EEFB30FA2F32}" type="presOf" srcId="{8FF826D8-45B9-2D42-8AF9-EB8820AB9B04}" destId="{7167776A-98B3-5945-8F40-A3497D7F3108}" srcOrd="1" destOrd="0" presId="urn:microsoft.com/office/officeart/2005/8/layout/radial1"/>
    <dgm:cxn modelId="{02FB230D-B4FD-FC48-9827-53E8CD326B4F}" type="presOf" srcId="{F3B7C6DA-8E2D-4942-9A96-ABC6321E809E}" destId="{07894295-16C7-C942-BD30-14CE4EC1BE5B}" srcOrd="1" destOrd="0" presId="urn:microsoft.com/office/officeart/2005/8/layout/radial1"/>
    <dgm:cxn modelId="{80F73F20-394D-2C44-BED8-C9D0EE0DB37C}" type="presOf" srcId="{BE6F633C-F1CC-0D4F-9AC3-A1644D8A5F4B}" destId="{7F96297B-1433-E74D-B3F6-27E552395464}" srcOrd="0" destOrd="3" presId="urn:microsoft.com/office/officeart/2005/8/layout/radial1"/>
    <dgm:cxn modelId="{A41F1322-7EA0-1C41-91C5-64E0B58FE475}" srcId="{DBA9C962-69FF-FC4A-887C-F13CC5D9B2C0}" destId="{95DB68B7-8772-F34E-AA70-8C791CFACAA4}" srcOrd="0" destOrd="0" parTransId="{69D58B50-A7AB-A44D-ABC1-E2BD9A7D4209}" sibTransId="{6F249196-4DED-8C44-A7AE-8EE4EE54D6EB}"/>
    <dgm:cxn modelId="{1322BD26-CE5E-BC46-85EC-27BFF9577049}" type="presOf" srcId="{B461817C-10FA-2840-9739-22F1971454B8}" destId="{28F429F0-E931-AD4B-B036-226BB1ADDB7F}" srcOrd="1" destOrd="0" presId="urn:microsoft.com/office/officeart/2005/8/layout/radial1"/>
    <dgm:cxn modelId="{3496E427-934E-C74F-941C-6B5F7537E50E}" type="presOf" srcId="{D781D005-5F63-EA4B-B62A-F0F3C24D5C56}" destId="{1DC4B3AF-2F58-F145-9069-44CBDAF55B60}" srcOrd="0" destOrd="0" presId="urn:microsoft.com/office/officeart/2005/8/layout/radial1"/>
    <dgm:cxn modelId="{27C87A2A-D160-3245-9C12-EC9BD0E36503}" type="presOf" srcId="{95DB68B7-8772-F34E-AA70-8C791CFACAA4}" destId="{CC9AE012-F4D1-1842-A87B-9D19C4BEB74A}" srcOrd="0" destOrd="1" presId="urn:microsoft.com/office/officeart/2005/8/layout/radial1"/>
    <dgm:cxn modelId="{1A995C5C-C62D-D54C-BF52-AD5DCF48312E}" srcId="{F5632E3B-2736-4D46-B7D0-45F9860D345E}" destId="{DBA9C962-69FF-FC4A-887C-F13CC5D9B2C0}" srcOrd="3" destOrd="0" parTransId="{D781D005-5F63-EA4B-B62A-F0F3C24D5C56}" sibTransId="{193471D2-1F99-5B4F-8D42-D5EEB01BBD5E}"/>
    <dgm:cxn modelId="{3E621765-A406-0445-A745-B010EBE4CE00}" type="presOf" srcId="{D781D005-5F63-EA4B-B62A-F0F3C24D5C56}" destId="{5846FD27-F6F5-D54C-A947-C59CC071CF6D}" srcOrd="1" destOrd="0" presId="urn:microsoft.com/office/officeart/2005/8/layout/radial1"/>
    <dgm:cxn modelId="{4F0C0647-D192-1E4C-8A1B-2D2CDC5D5C55}" type="presOf" srcId="{FD5B615D-2AC7-CD48-AC12-E4A265BEB24B}" destId="{567CF7E6-0691-D14F-BB3D-0B4048A656DF}" srcOrd="0" destOrd="0" presId="urn:microsoft.com/office/officeart/2005/8/layout/radial1"/>
    <dgm:cxn modelId="{18F72B47-E255-7A42-AA8E-3D080008FE6B}" type="presOf" srcId="{E0631A40-1C92-6D46-97A7-105436672390}" destId="{7F555C86-6F03-BB47-B564-FC70608E8CC7}" srcOrd="0" destOrd="0" presId="urn:microsoft.com/office/officeart/2005/8/layout/radial1"/>
    <dgm:cxn modelId="{F7468B6C-102D-F04A-BF6E-A6B95B7F0F5F}" type="presOf" srcId="{98BA041B-2898-FF45-9AF6-16B40611CB49}" destId="{C53422F0-BCF0-FF43-B616-1EBA09F83471}" srcOrd="0" destOrd="0" presId="urn:microsoft.com/office/officeart/2005/8/layout/radial1"/>
    <dgm:cxn modelId="{FAAC6B4D-261E-4544-8D95-4B3977D87169}" type="presOf" srcId="{01E23E9E-E201-EF4E-8DDD-C69FB7BD5813}" destId="{EFE436F5-AC3F-AC4E-839A-3F9D1A0E7789}" srcOrd="0" destOrd="0" presId="urn:microsoft.com/office/officeart/2005/8/layout/radial1"/>
    <dgm:cxn modelId="{82B88D51-1789-9E4D-9389-151C35F5E8C9}" srcId="{F5632E3B-2736-4D46-B7D0-45F9860D345E}" destId="{98BA041B-2898-FF45-9AF6-16B40611CB49}" srcOrd="2" destOrd="0" parTransId="{8FF826D8-45B9-2D42-8AF9-EB8820AB9B04}" sibTransId="{4AFDCEDC-1B37-0740-929A-603460CA7DCD}"/>
    <dgm:cxn modelId="{9B74D252-6985-554B-A4B4-17CBDF967345}" srcId="{DBA9C962-69FF-FC4A-887C-F13CC5D9B2C0}" destId="{D08A9110-F6D9-AC43-BC19-6C416C920E6A}" srcOrd="1" destOrd="0" parTransId="{D513228E-92E4-2C44-AF2B-B47EE93D4A96}" sibTransId="{D6E3FD7D-DEF4-604C-A87E-DB92B084995A}"/>
    <dgm:cxn modelId="{60FB1C54-F619-E845-96A8-85C93374AF55}" type="presOf" srcId="{B461817C-10FA-2840-9739-22F1971454B8}" destId="{C763DC82-420E-0A4A-BFC8-44F1390856FB}" srcOrd="0" destOrd="0" presId="urn:microsoft.com/office/officeart/2005/8/layout/radial1"/>
    <dgm:cxn modelId="{84242B58-8A2C-1344-BF1D-E850AF28A08A}" srcId="{F5632E3B-2736-4D46-B7D0-45F9860D345E}" destId="{E0631A40-1C92-6D46-97A7-105436672390}" srcOrd="0" destOrd="0" parTransId="{B461817C-10FA-2840-9739-22F1971454B8}" sibTransId="{468A65A0-6344-8D49-84D3-A4A7CA61A13D}"/>
    <dgm:cxn modelId="{CFBF187F-0239-DC41-9D6D-93E6C764539B}" type="presOf" srcId="{04256D81-535C-684F-9E50-E8ADE7E17C49}" destId="{4B8EDDAA-8A42-D94C-A18E-1A9E422188EA}" srcOrd="0" destOrd="0" presId="urn:microsoft.com/office/officeart/2005/8/layout/radial1"/>
    <dgm:cxn modelId="{15548683-CF3C-C843-B079-B1F2229F5ACD}" type="presOf" srcId="{C3201DB6-6899-0443-98EC-70D5196A480E}" destId="{7F96297B-1433-E74D-B3F6-27E552395464}" srcOrd="0" destOrd="1" presId="urn:microsoft.com/office/officeart/2005/8/layout/radial1"/>
    <dgm:cxn modelId="{3082CA84-ED96-BC40-B971-8BCBC93B1932}" type="presOf" srcId="{D08A9110-F6D9-AC43-BC19-6C416C920E6A}" destId="{CC9AE012-F4D1-1842-A87B-9D19C4BEB74A}" srcOrd="0" destOrd="2" presId="urn:microsoft.com/office/officeart/2005/8/layout/radial1"/>
    <dgm:cxn modelId="{16A2028F-98DB-CF4B-86FD-8430FCDE1EA0}" srcId="{27C32076-CE53-0D48-8F5A-8C061A457EC0}" destId="{C3201DB6-6899-0443-98EC-70D5196A480E}" srcOrd="0" destOrd="0" parTransId="{51F47D2C-6F80-BB4A-9D7F-4C3C18887A66}" sibTransId="{088F34AC-202F-D241-A0EA-6E380D69C51D}"/>
    <dgm:cxn modelId="{32AC3995-B22B-0840-8BB7-7294274381F9}" srcId="{27C32076-CE53-0D48-8F5A-8C061A457EC0}" destId="{BE6F633C-F1CC-0D4F-9AC3-A1644D8A5F4B}" srcOrd="2" destOrd="0" parTransId="{34DCA50E-99F0-374F-AC34-E76C4DD691D2}" sibTransId="{29BC7ABC-DAAD-A744-B09E-7D048019048E}"/>
    <dgm:cxn modelId="{9E9F5C9F-C353-504C-B3FD-E9F37A567188}" srcId="{04256D81-535C-684F-9E50-E8ADE7E17C49}" destId="{F5632E3B-2736-4D46-B7D0-45F9860D345E}" srcOrd="0" destOrd="0" parTransId="{EB895382-93B2-E240-86F3-B30C2DE34CA1}" sibTransId="{FF798A10-CFE0-CF47-84DB-F4F3F69E6415}"/>
    <dgm:cxn modelId="{8B846AA0-3C0E-5D42-967D-AD1B99404CF8}" type="presOf" srcId="{F5632E3B-2736-4D46-B7D0-45F9860D345E}" destId="{F11A4628-3824-174D-A006-5814BA4ECEE2}" srcOrd="0" destOrd="0" presId="urn:microsoft.com/office/officeart/2005/8/layout/radial1"/>
    <dgm:cxn modelId="{8B27A8BF-167A-0C40-BAFF-CFE51C44F14E}" srcId="{27C32076-CE53-0D48-8F5A-8C061A457EC0}" destId="{55370A6F-AAE2-3D42-A728-DF7E32D3F9EE}" srcOrd="1" destOrd="0" parTransId="{9D5B1D0D-CE8D-384F-A900-A6D0B94E68F6}" sibTransId="{ABCE5BD6-60AA-734A-A100-9500F261D7AF}"/>
    <dgm:cxn modelId="{5EDB79C5-66E5-BF45-B3B2-ACAB83F1A8C6}" type="presOf" srcId="{FD5B615D-2AC7-CD48-AC12-E4A265BEB24B}" destId="{2524E8D9-9FDE-1C47-812E-2BDFE70B9539}" srcOrd="1" destOrd="0" presId="urn:microsoft.com/office/officeart/2005/8/layout/radial1"/>
    <dgm:cxn modelId="{144D89D0-E03E-CF43-8189-54996E166432}" type="presOf" srcId="{55370A6F-AAE2-3D42-A728-DF7E32D3F9EE}" destId="{7F96297B-1433-E74D-B3F6-27E552395464}" srcOrd="0" destOrd="2" presId="urn:microsoft.com/office/officeart/2005/8/layout/radial1"/>
    <dgm:cxn modelId="{512F2BD6-7D10-8A4B-805C-46EF1C5012C2}" type="presOf" srcId="{F3B7C6DA-8E2D-4942-9A96-ABC6321E809E}" destId="{5A00DE8D-017E-0C43-BAEC-1C66F50A8F67}" srcOrd="0" destOrd="0" presId="urn:microsoft.com/office/officeart/2005/8/layout/radial1"/>
    <dgm:cxn modelId="{BD5882E7-FA15-DC4C-97CA-57D1CE5759FD}" srcId="{F5632E3B-2736-4D46-B7D0-45F9860D345E}" destId="{27C32076-CE53-0D48-8F5A-8C061A457EC0}" srcOrd="4" destOrd="0" parTransId="{FD5B615D-2AC7-CD48-AC12-E4A265BEB24B}" sibTransId="{8D9C76E9-6D19-F64F-8392-FD4C5AEB7326}"/>
    <dgm:cxn modelId="{F79D89F1-9928-1F45-919C-E26F172F33A3}" type="presOf" srcId="{8FF826D8-45B9-2D42-8AF9-EB8820AB9B04}" destId="{9428581F-B154-DA44-AAC2-9B0B1A713B58}" srcOrd="0" destOrd="0" presId="urn:microsoft.com/office/officeart/2005/8/layout/radial1"/>
    <dgm:cxn modelId="{C567B2F7-B67B-8F40-ADC7-61853238A406}" type="presOf" srcId="{DBA9C962-69FF-FC4A-887C-F13CC5D9B2C0}" destId="{CC9AE012-F4D1-1842-A87B-9D19C4BEB74A}" srcOrd="0" destOrd="0" presId="urn:microsoft.com/office/officeart/2005/8/layout/radial1"/>
    <dgm:cxn modelId="{0DF84AF8-AC16-E84D-96C5-A1EEDF77722E}" srcId="{F5632E3B-2736-4D46-B7D0-45F9860D345E}" destId="{01E23E9E-E201-EF4E-8DDD-C69FB7BD5813}" srcOrd="1" destOrd="0" parTransId="{F3B7C6DA-8E2D-4942-9A96-ABC6321E809E}" sibTransId="{5B6FEF90-169E-9947-9611-4BF59CA57A12}"/>
    <dgm:cxn modelId="{0A3F37FC-02AE-EF49-A8AF-50A6D334AB72}" type="presOf" srcId="{27C32076-CE53-0D48-8F5A-8C061A457EC0}" destId="{7F96297B-1433-E74D-B3F6-27E552395464}" srcOrd="0" destOrd="0" presId="urn:microsoft.com/office/officeart/2005/8/layout/radial1"/>
    <dgm:cxn modelId="{11E8925B-B8B0-EE4B-A5E1-F55FE968C98F}" type="presParOf" srcId="{4B8EDDAA-8A42-D94C-A18E-1A9E422188EA}" destId="{F11A4628-3824-174D-A006-5814BA4ECEE2}" srcOrd="0" destOrd="0" presId="urn:microsoft.com/office/officeart/2005/8/layout/radial1"/>
    <dgm:cxn modelId="{46FA140C-A18F-A04A-BA49-7C6C9D49BC7E}" type="presParOf" srcId="{4B8EDDAA-8A42-D94C-A18E-1A9E422188EA}" destId="{C763DC82-420E-0A4A-BFC8-44F1390856FB}" srcOrd="1" destOrd="0" presId="urn:microsoft.com/office/officeart/2005/8/layout/radial1"/>
    <dgm:cxn modelId="{D6C6A0B1-A9C4-CA49-ACAB-4B8B25814061}" type="presParOf" srcId="{C763DC82-420E-0A4A-BFC8-44F1390856FB}" destId="{28F429F0-E931-AD4B-B036-226BB1ADDB7F}" srcOrd="0" destOrd="0" presId="urn:microsoft.com/office/officeart/2005/8/layout/radial1"/>
    <dgm:cxn modelId="{17245EF2-0FB3-1F40-8A3B-1F4DC9992DB3}" type="presParOf" srcId="{4B8EDDAA-8A42-D94C-A18E-1A9E422188EA}" destId="{7F555C86-6F03-BB47-B564-FC70608E8CC7}" srcOrd="2" destOrd="0" presId="urn:microsoft.com/office/officeart/2005/8/layout/radial1"/>
    <dgm:cxn modelId="{CA74A416-8C14-8C4D-8B06-2614A422460E}" type="presParOf" srcId="{4B8EDDAA-8A42-D94C-A18E-1A9E422188EA}" destId="{5A00DE8D-017E-0C43-BAEC-1C66F50A8F67}" srcOrd="3" destOrd="0" presId="urn:microsoft.com/office/officeart/2005/8/layout/radial1"/>
    <dgm:cxn modelId="{BE035913-1623-8944-8E39-4BE49EF09C35}" type="presParOf" srcId="{5A00DE8D-017E-0C43-BAEC-1C66F50A8F67}" destId="{07894295-16C7-C942-BD30-14CE4EC1BE5B}" srcOrd="0" destOrd="0" presId="urn:microsoft.com/office/officeart/2005/8/layout/radial1"/>
    <dgm:cxn modelId="{FFE762E2-38A3-7941-854F-0C41E02151E3}" type="presParOf" srcId="{4B8EDDAA-8A42-D94C-A18E-1A9E422188EA}" destId="{EFE436F5-AC3F-AC4E-839A-3F9D1A0E7789}" srcOrd="4" destOrd="0" presId="urn:microsoft.com/office/officeart/2005/8/layout/radial1"/>
    <dgm:cxn modelId="{5FB8D30F-53F7-C247-8DD5-5F7F90E20F34}" type="presParOf" srcId="{4B8EDDAA-8A42-D94C-A18E-1A9E422188EA}" destId="{9428581F-B154-DA44-AAC2-9B0B1A713B58}" srcOrd="5" destOrd="0" presId="urn:microsoft.com/office/officeart/2005/8/layout/radial1"/>
    <dgm:cxn modelId="{9FA218E4-3490-F142-9E58-7AB04E8E2AA7}" type="presParOf" srcId="{9428581F-B154-DA44-AAC2-9B0B1A713B58}" destId="{7167776A-98B3-5945-8F40-A3497D7F3108}" srcOrd="0" destOrd="0" presId="urn:microsoft.com/office/officeart/2005/8/layout/radial1"/>
    <dgm:cxn modelId="{0812F5F0-FBCF-1446-944E-6B0C52A37839}" type="presParOf" srcId="{4B8EDDAA-8A42-D94C-A18E-1A9E422188EA}" destId="{C53422F0-BCF0-FF43-B616-1EBA09F83471}" srcOrd="6" destOrd="0" presId="urn:microsoft.com/office/officeart/2005/8/layout/radial1"/>
    <dgm:cxn modelId="{90BA391E-872B-7B42-9F7F-A27C0733FDBE}" type="presParOf" srcId="{4B8EDDAA-8A42-D94C-A18E-1A9E422188EA}" destId="{1DC4B3AF-2F58-F145-9069-44CBDAF55B60}" srcOrd="7" destOrd="0" presId="urn:microsoft.com/office/officeart/2005/8/layout/radial1"/>
    <dgm:cxn modelId="{E2A757C8-B9D4-8E42-A5E8-FE2D75514996}" type="presParOf" srcId="{1DC4B3AF-2F58-F145-9069-44CBDAF55B60}" destId="{5846FD27-F6F5-D54C-A947-C59CC071CF6D}" srcOrd="0" destOrd="0" presId="urn:microsoft.com/office/officeart/2005/8/layout/radial1"/>
    <dgm:cxn modelId="{797EA385-F9B3-9F45-8777-2810A99C5F13}" type="presParOf" srcId="{4B8EDDAA-8A42-D94C-A18E-1A9E422188EA}" destId="{CC9AE012-F4D1-1842-A87B-9D19C4BEB74A}" srcOrd="8" destOrd="0" presId="urn:microsoft.com/office/officeart/2005/8/layout/radial1"/>
    <dgm:cxn modelId="{6B84BC50-0996-744F-ABFE-E45CCEC14740}" type="presParOf" srcId="{4B8EDDAA-8A42-D94C-A18E-1A9E422188EA}" destId="{567CF7E6-0691-D14F-BB3D-0B4048A656DF}" srcOrd="9" destOrd="0" presId="urn:microsoft.com/office/officeart/2005/8/layout/radial1"/>
    <dgm:cxn modelId="{17D8DF77-D69A-6243-ADEB-2C8A02AB87FE}" type="presParOf" srcId="{567CF7E6-0691-D14F-BB3D-0B4048A656DF}" destId="{2524E8D9-9FDE-1C47-812E-2BDFE70B9539}" srcOrd="0" destOrd="0" presId="urn:microsoft.com/office/officeart/2005/8/layout/radial1"/>
    <dgm:cxn modelId="{79426EF6-88F8-AF47-BF49-01CF236EA81D}" type="presParOf" srcId="{4B8EDDAA-8A42-D94C-A18E-1A9E422188EA}" destId="{7F96297B-1433-E74D-B3F6-27E55239546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1AC635-CC3D-7747-9070-22E3978AA7F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561FCF1-E3D1-9949-AF9A-A2C3E2088B29}">
      <dgm:prSet phldrT="[Text]"/>
      <dgm:spPr/>
      <dgm:t>
        <a:bodyPr/>
        <a:lstStyle/>
        <a:p>
          <a:r>
            <a:rPr lang="sr-Latn-RS" dirty="0"/>
            <a:t>Objava obaveštenja –javnog poziva u SLEU</a:t>
          </a:r>
          <a:endParaRPr lang="en-US" dirty="0"/>
        </a:p>
      </dgm:t>
    </dgm:pt>
    <dgm:pt modelId="{15F3747F-A1D5-084C-A317-44F591AE68E2}" type="parTrans" cxnId="{89CA4196-7360-EA4B-A648-7EB0DA703E62}">
      <dgm:prSet/>
      <dgm:spPr/>
      <dgm:t>
        <a:bodyPr/>
        <a:lstStyle/>
        <a:p>
          <a:endParaRPr lang="en-US"/>
        </a:p>
      </dgm:t>
    </dgm:pt>
    <dgm:pt modelId="{FE39AC63-6B7B-4E4B-A0F5-4EC1235F267A}" type="sibTrans" cxnId="{89CA4196-7360-EA4B-A648-7EB0DA703E62}">
      <dgm:prSet/>
      <dgm:spPr/>
      <dgm:t>
        <a:bodyPr/>
        <a:lstStyle/>
        <a:p>
          <a:endParaRPr lang="en-US"/>
        </a:p>
      </dgm:t>
    </dgm:pt>
    <dgm:pt modelId="{BEFDA6DA-F2EF-CB41-A786-589249C5AE72}">
      <dgm:prSet phldrT="[Text]"/>
      <dgm:spPr>
        <a:ln w="76200">
          <a:solidFill>
            <a:srgbClr val="FF0000"/>
          </a:solidFill>
        </a:ln>
      </dgm:spPr>
      <dgm:t>
        <a:bodyPr/>
        <a:lstStyle/>
        <a:p>
          <a:r>
            <a:rPr lang="en-US" dirty="0"/>
            <a:t>30 </a:t>
          </a:r>
          <a:r>
            <a:rPr lang="sr-Latn-RS" dirty="0"/>
            <a:t>dana</a:t>
          </a:r>
          <a:endParaRPr lang="en-US" dirty="0"/>
        </a:p>
      </dgm:t>
    </dgm:pt>
    <dgm:pt modelId="{127A49F2-BADC-084D-BF38-8EB9ED4C127E}" type="parTrans" cxnId="{E5E6F493-C985-C544-B4D7-D9962C51DC44}">
      <dgm:prSet/>
      <dgm:spPr/>
      <dgm:t>
        <a:bodyPr/>
        <a:lstStyle/>
        <a:p>
          <a:endParaRPr lang="en-US"/>
        </a:p>
      </dgm:t>
    </dgm:pt>
    <dgm:pt modelId="{DC3DCACC-C1E6-6742-9DD2-9FE5CA56CBA1}" type="sibTrans" cxnId="{E5E6F493-C985-C544-B4D7-D9962C51DC44}">
      <dgm:prSet/>
      <dgm:spPr/>
      <dgm:t>
        <a:bodyPr/>
        <a:lstStyle/>
        <a:p>
          <a:endParaRPr lang="en-US"/>
        </a:p>
      </dgm:t>
    </dgm:pt>
    <dgm:pt modelId="{1F02BB53-6233-1E46-9CAA-55A63D38151B}">
      <dgm:prSet phldrT="[Text]"/>
      <dgm:spPr/>
      <dgm:t>
        <a:bodyPr/>
        <a:lstStyle/>
        <a:p>
          <a:r>
            <a:rPr lang="sr-Latn-RS" dirty="0"/>
            <a:t>Prijem zahteva za učešće</a:t>
          </a:r>
          <a:endParaRPr lang="en-US" dirty="0"/>
        </a:p>
      </dgm:t>
    </dgm:pt>
    <dgm:pt modelId="{ADDC5A1C-F269-9D47-A2F6-2B45EDE68F91}" type="parTrans" cxnId="{9A2D934A-160E-884A-AF92-717C0ACBC4E7}">
      <dgm:prSet/>
      <dgm:spPr/>
      <dgm:t>
        <a:bodyPr/>
        <a:lstStyle/>
        <a:p>
          <a:endParaRPr lang="en-US"/>
        </a:p>
      </dgm:t>
    </dgm:pt>
    <dgm:pt modelId="{39BB8924-4BBF-FA41-BBE1-151E9D383C53}" type="sibTrans" cxnId="{9A2D934A-160E-884A-AF92-717C0ACBC4E7}">
      <dgm:prSet/>
      <dgm:spPr/>
      <dgm:t>
        <a:bodyPr/>
        <a:lstStyle/>
        <a:p>
          <a:endParaRPr lang="en-US"/>
        </a:p>
      </dgm:t>
    </dgm:pt>
    <dgm:pt modelId="{E7D3902A-BBB2-114B-8340-EA274FC18984}" type="pres">
      <dgm:prSet presAssocID="{471AC635-CC3D-7747-9070-22E3978AA7FF}" presName="Name0" presStyleCnt="0">
        <dgm:presLayoutVars>
          <dgm:dir/>
          <dgm:resizeHandles val="exact"/>
        </dgm:presLayoutVars>
      </dgm:prSet>
      <dgm:spPr/>
    </dgm:pt>
    <dgm:pt modelId="{C9ED476D-D99B-4C40-8E9E-E377F040C918}" type="pres">
      <dgm:prSet presAssocID="{F561FCF1-E3D1-9949-AF9A-A2C3E2088B29}" presName="node" presStyleLbl="node1" presStyleIdx="0" presStyleCnt="3">
        <dgm:presLayoutVars>
          <dgm:bulletEnabled val="1"/>
        </dgm:presLayoutVars>
      </dgm:prSet>
      <dgm:spPr/>
    </dgm:pt>
    <dgm:pt modelId="{1522600C-4A0A-AB4C-ABAA-4BC754C3ECB7}" type="pres">
      <dgm:prSet presAssocID="{FE39AC63-6B7B-4E4B-A0F5-4EC1235F267A}" presName="sibTrans" presStyleLbl="sibTrans2D1" presStyleIdx="0" presStyleCnt="2"/>
      <dgm:spPr/>
    </dgm:pt>
    <dgm:pt modelId="{BC45B3F1-AB19-B942-9DE5-D375C83A4AE4}" type="pres">
      <dgm:prSet presAssocID="{FE39AC63-6B7B-4E4B-A0F5-4EC1235F267A}" presName="connectorText" presStyleLbl="sibTrans2D1" presStyleIdx="0" presStyleCnt="2"/>
      <dgm:spPr/>
    </dgm:pt>
    <dgm:pt modelId="{C1ADAC50-C466-AF4D-92F3-657BAC9711C1}" type="pres">
      <dgm:prSet presAssocID="{BEFDA6DA-F2EF-CB41-A786-589249C5AE72}" presName="node" presStyleLbl="node1" presStyleIdx="1" presStyleCnt="3">
        <dgm:presLayoutVars>
          <dgm:bulletEnabled val="1"/>
        </dgm:presLayoutVars>
      </dgm:prSet>
      <dgm:spPr/>
    </dgm:pt>
    <dgm:pt modelId="{498240D5-242F-1841-8D32-2771810F29FA}" type="pres">
      <dgm:prSet presAssocID="{DC3DCACC-C1E6-6742-9DD2-9FE5CA56CBA1}" presName="sibTrans" presStyleLbl="sibTrans2D1" presStyleIdx="1" presStyleCnt="2"/>
      <dgm:spPr/>
    </dgm:pt>
    <dgm:pt modelId="{4EEF8568-83E6-784C-AD61-0A2F1ABF4B50}" type="pres">
      <dgm:prSet presAssocID="{DC3DCACC-C1E6-6742-9DD2-9FE5CA56CBA1}" presName="connectorText" presStyleLbl="sibTrans2D1" presStyleIdx="1" presStyleCnt="2"/>
      <dgm:spPr/>
    </dgm:pt>
    <dgm:pt modelId="{DABE8AD6-280A-6948-8B67-ACA960DAAD93}" type="pres">
      <dgm:prSet presAssocID="{1F02BB53-6233-1E46-9CAA-55A63D38151B}" presName="node" presStyleLbl="node1" presStyleIdx="2" presStyleCnt="3">
        <dgm:presLayoutVars>
          <dgm:bulletEnabled val="1"/>
        </dgm:presLayoutVars>
      </dgm:prSet>
      <dgm:spPr/>
    </dgm:pt>
  </dgm:ptLst>
  <dgm:cxnLst>
    <dgm:cxn modelId="{A6A65101-0E09-5443-B721-764C893B93E4}" type="presOf" srcId="{DC3DCACC-C1E6-6742-9DD2-9FE5CA56CBA1}" destId="{498240D5-242F-1841-8D32-2771810F29FA}" srcOrd="0" destOrd="0" presId="urn:microsoft.com/office/officeart/2005/8/layout/process1"/>
    <dgm:cxn modelId="{3172F823-EEC4-A043-82D6-53CED7CB52E3}" type="presOf" srcId="{FE39AC63-6B7B-4E4B-A0F5-4EC1235F267A}" destId="{1522600C-4A0A-AB4C-ABAA-4BC754C3ECB7}" srcOrd="0" destOrd="0" presId="urn:microsoft.com/office/officeart/2005/8/layout/process1"/>
    <dgm:cxn modelId="{D2380A37-F27A-3D4A-BA4D-884982699CE9}" type="presOf" srcId="{F561FCF1-E3D1-9949-AF9A-A2C3E2088B29}" destId="{C9ED476D-D99B-4C40-8E9E-E377F040C918}" srcOrd="0" destOrd="0" presId="urn:microsoft.com/office/officeart/2005/8/layout/process1"/>
    <dgm:cxn modelId="{9A2D934A-160E-884A-AF92-717C0ACBC4E7}" srcId="{471AC635-CC3D-7747-9070-22E3978AA7FF}" destId="{1F02BB53-6233-1E46-9CAA-55A63D38151B}" srcOrd="2" destOrd="0" parTransId="{ADDC5A1C-F269-9D47-A2F6-2B45EDE68F91}" sibTransId="{39BB8924-4BBF-FA41-BBE1-151E9D383C53}"/>
    <dgm:cxn modelId="{4D1CEF54-EDE8-6647-83A0-2319A400C9F1}" type="presOf" srcId="{471AC635-CC3D-7747-9070-22E3978AA7FF}" destId="{E7D3902A-BBB2-114B-8340-EA274FC18984}" srcOrd="0" destOrd="0" presId="urn:microsoft.com/office/officeart/2005/8/layout/process1"/>
    <dgm:cxn modelId="{E5E6F493-C985-C544-B4D7-D9962C51DC44}" srcId="{471AC635-CC3D-7747-9070-22E3978AA7FF}" destId="{BEFDA6DA-F2EF-CB41-A786-589249C5AE72}" srcOrd="1" destOrd="0" parTransId="{127A49F2-BADC-084D-BF38-8EB9ED4C127E}" sibTransId="{DC3DCACC-C1E6-6742-9DD2-9FE5CA56CBA1}"/>
    <dgm:cxn modelId="{89CA4196-7360-EA4B-A648-7EB0DA703E62}" srcId="{471AC635-CC3D-7747-9070-22E3978AA7FF}" destId="{F561FCF1-E3D1-9949-AF9A-A2C3E2088B29}" srcOrd="0" destOrd="0" parTransId="{15F3747F-A1D5-084C-A317-44F591AE68E2}" sibTransId="{FE39AC63-6B7B-4E4B-A0F5-4EC1235F267A}"/>
    <dgm:cxn modelId="{1C30D898-B4E5-1F44-AC14-2C7A03AE7DAD}" type="presOf" srcId="{DC3DCACC-C1E6-6742-9DD2-9FE5CA56CBA1}" destId="{4EEF8568-83E6-784C-AD61-0A2F1ABF4B50}" srcOrd="1" destOrd="0" presId="urn:microsoft.com/office/officeart/2005/8/layout/process1"/>
    <dgm:cxn modelId="{6A9865A7-39EC-9740-986D-6FF2DAD1E95F}" type="presOf" srcId="{BEFDA6DA-F2EF-CB41-A786-589249C5AE72}" destId="{C1ADAC50-C466-AF4D-92F3-657BAC9711C1}" srcOrd="0" destOrd="0" presId="urn:microsoft.com/office/officeart/2005/8/layout/process1"/>
    <dgm:cxn modelId="{00DDA1B4-CA5E-A946-A161-FF9BC44E26B9}" type="presOf" srcId="{FE39AC63-6B7B-4E4B-A0F5-4EC1235F267A}" destId="{BC45B3F1-AB19-B942-9DE5-D375C83A4AE4}" srcOrd="1" destOrd="0" presId="urn:microsoft.com/office/officeart/2005/8/layout/process1"/>
    <dgm:cxn modelId="{0B9238FE-7273-0D48-9AF3-43F5F6FF7CA5}" type="presOf" srcId="{1F02BB53-6233-1E46-9CAA-55A63D38151B}" destId="{DABE8AD6-280A-6948-8B67-ACA960DAAD93}" srcOrd="0" destOrd="0" presId="urn:microsoft.com/office/officeart/2005/8/layout/process1"/>
    <dgm:cxn modelId="{D559EC41-4ADE-C249-A0CC-54B7E30C75C8}" type="presParOf" srcId="{E7D3902A-BBB2-114B-8340-EA274FC18984}" destId="{C9ED476D-D99B-4C40-8E9E-E377F040C918}" srcOrd="0" destOrd="0" presId="urn:microsoft.com/office/officeart/2005/8/layout/process1"/>
    <dgm:cxn modelId="{FB4C77C0-945E-7F43-A73C-F0D3A6084701}" type="presParOf" srcId="{E7D3902A-BBB2-114B-8340-EA274FC18984}" destId="{1522600C-4A0A-AB4C-ABAA-4BC754C3ECB7}" srcOrd="1" destOrd="0" presId="urn:microsoft.com/office/officeart/2005/8/layout/process1"/>
    <dgm:cxn modelId="{39048CDD-BC9B-D546-A701-93342BC1E9F4}" type="presParOf" srcId="{1522600C-4A0A-AB4C-ABAA-4BC754C3ECB7}" destId="{BC45B3F1-AB19-B942-9DE5-D375C83A4AE4}" srcOrd="0" destOrd="0" presId="urn:microsoft.com/office/officeart/2005/8/layout/process1"/>
    <dgm:cxn modelId="{C57CA4D5-E46F-904E-8A6A-E0EFC83FE74B}" type="presParOf" srcId="{E7D3902A-BBB2-114B-8340-EA274FC18984}" destId="{C1ADAC50-C466-AF4D-92F3-657BAC9711C1}" srcOrd="2" destOrd="0" presId="urn:microsoft.com/office/officeart/2005/8/layout/process1"/>
    <dgm:cxn modelId="{A8821404-1FD6-BA40-954E-86A3C80E9BF0}" type="presParOf" srcId="{E7D3902A-BBB2-114B-8340-EA274FC18984}" destId="{498240D5-242F-1841-8D32-2771810F29FA}" srcOrd="3" destOrd="0" presId="urn:microsoft.com/office/officeart/2005/8/layout/process1"/>
    <dgm:cxn modelId="{EF70FFAB-373A-204D-B6FF-202B9D11800C}" type="presParOf" srcId="{498240D5-242F-1841-8D32-2771810F29FA}" destId="{4EEF8568-83E6-784C-AD61-0A2F1ABF4B50}" srcOrd="0" destOrd="0" presId="urn:microsoft.com/office/officeart/2005/8/layout/process1"/>
    <dgm:cxn modelId="{CB3EBA7C-49BF-4745-9442-A8AF5A6A77E6}" type="presParOf" srcId="{E7D3902A-BBB2-114B-8340-EA274FC18984}" destId="{DABE8AD6-280A-6948-8B67-ACA960DAAD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0507F-A7A7-0B46-B26F-73D13856621F}">
      <dsp:nvSpPr>
        <dsp:cNvPr id="0" name=""/>
        <dsp:cNvSpPr/>
      </dsp:nvSpPr>
      <dsp:spPr>
        <a:xfrm>
          <a:off x="4642935" y="1772"/>
          <a:ext cx="1229729" cy="12297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Prethodno istraživanje</a:t>
          </a:r>
          <a:endParaRPr lang="en-US" sz="1400" kern="1200" dirty="0"/>
        </a:p>
      </dsp:txBody>
      <dsp:txXfrm>
        <a:off x="4823025" y="181862"/>
        <a:ext cx="869549" cy="869549"/>
      </dsp:txXfrm>
    </dsp:sp>
    <dsp:sp modelId="{B0BE3266-DAD7-0D45-B15A-9A114CC62512}">
      <dsp:nvSpPr>
        <dsp:cNvPr id="0" name=""/>
        <dsp:cNvSpPr/>
      </dsp:nvSpPr>
      <dsp:spPr>
        <a:xfrm rot="1800000">
          <a:off x="5885635" y="865702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892186" y="924261"/>
        <a:ext cx="228184" cy="249019"/>
      </dsp:txXfrm>
    </dsp:sp>
    <dsp:sp modelId="{B26C34CD-6C11-3B47-BCA5-06835FCEB1E9}">
      <dsp:nvSpPr>
        <dsp:cNvPr id="0" name=""/>
        <dsp:cNvSpPr/>
      </dsp:nvSpPr>
      <dsp:spPr>
        <a:xfrm>
          <a:off x="6240563" y="924163"/>
          <a:ext cx="1229729" cy="1229729"/>
        </a:xfrm>
        <a:prstGeom prst="ellips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Utvrditi uslove</a:t>
          </a:r>
          <a:endParaRPr lang="en-US" sz="1400" kern="1200" dirty="0"/>
        </a:p>
      </dsp:txBody>
      <dsp:txXfrm>
        <a:off x="6420653" y="1104253"/>
        <a:ext cx="869549" cy="869549"/>
      </dsp:txXfrm>
    </dsp:sp>
    <dsp:sp modelId="{92C4F74F-7728-1B41-ABA9-BAC8F604E2EA}">
      <dsp:nvSpPr>
        <dsp:cNvPr id="0" name=""/>
        <dsp:cNvSpPr/>
      </dsp:nvSpPr>
      <dsp:spPr>
        <a:xfrm rot="5400000">
          <a:off x="6692439" y="2244676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741336" y="2278787"/>
        <a:ext cx="228184" cy="249019"/>
      </dsp:txXfrm>
    </dsp:sp>
    <dsp:sp modelId="{27D53D9B-6C8E-FC48-B7CC-A7DDAC9B7BA1}">
      <dsp:nvSpPr>
        <dsp:cNvPr id="0" name=""/>
        <dsp:cNvSpPr/>
      </dsp:nvSpPr>
      <dsp:spPr>
        <a:xfrm>
          <a:off x="6240563" y="2768945"/>
          <a:ext cx="1229729" cy="1229729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Izbor</a:t>
          </a:r>
          <a:endParaRPr lang="en-US" sz="1400" kern="1200" dirty="0"/>
        </a:p>
      </dsp:txBody>
      <dsp:txXfrm>
        <a:off x="6420653" y="2949035"/>
        <a:ext cx="869549" cy="869549"/>
      </dsp:txXfrm>
    </dsp:sp>
    <dsp:sp modelId="{91DBED97-01B2-9C47-8AB7-CC04D16E020A}">
      <dsp:nvSpPr>
        <dsp:cNvPr id="0" name=""/>
        <dsp:cNvSpPr/>
      </dsp:nvSpPr>
      <dsp:spPr>
        <a:xfrm rot="9000000">
          <a:off x="5901614" y="3632875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5992856" y="3691434"/>
        <a:ext cx="228184" cy="249019"/>
      </dsp:txXfrm>
    </dsp:sp>
    <dsp:sp modelId="{A36D5EA4-744D-524A-96AE-8F1DA305A394}">
      <dsp:nvSpPr>
        <dsp:cNvPr id="0" name=""/>
        <dsp:cNvSpPr/>
      </dsp:nvSpPr>
      <dsp:spPr>
        <a:xfrm>
          <a:off x="4642935" y="3691335"/>
          <a:ext cx="1229729" cy="1229729"/>
        </a:xfrm>
        <a:prstGeom prst="ellips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Evaluacija i dodela</a:t>
          </a:r>
          <a:endParaRPr lang="en-US" sz="1400" kern="1200" dirty="0"/>
        </a:p>
      </dsp:txBody>
      <dsp:txXfrm>
        <a:off x="4823025" y="3871425"/>
        <a:ext cx="869549" cy="869549"/>
      </dsp:txXfrm>
    </dsp:sp>
    <dsp:sp modelId="{E59B44AA-E595-DA41-97A8-CB29B88F8BC7}">
      <dsp:nvSpPr>
        <dsp:cNvPr id="0" name=""/>
        <dsp:cNvSpPr/>
      </dsp:nvSpPr>
      <dsp:spPr>
        <a:xfrm rot="12600000">
          <a:off x="4303987" y="3642101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395229" y="3749556"/>
        <a:ext cx="228184" cy="249019"/>
      </dsp:txXfrm>
    </dsp:sp>
    <dsp:sp modelId="{C91F90C0-F052-704F-AE64-376E4F8D1585}">
      <dsp:nvSpPr>
        <dsp:cNvPr id="0" name=""/>
        <dsp:cNvSpPr/>
      </dsp:nvSpPr>
      <dsp:spPr>
        <a:xfrm>
          <a:off x="3045307" y="2768945"/>
          <a:ext cx="1229729" cy="1229729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Ugovorni uslovi</a:t>
          </a:r>
          <a:endParaRPr lang="en-US" sz="1400" kern="1200" dirty="0"/>
        </a:p>
      </dsp:txBody>
      <dsp:txXfrm>
        <a:off x="3225397" y="2949035"/>
        <a:ext cx="869549" cy="869549"/>
      </dsp:txXfrm>
    </dsp:sp>
    <dsp:sp modelId="{F0F7D904-D93B-D947-8E52-3A05187267E8}">
      <dsp:nvSpPr>
        <dsp:cNvPr id="0" name=""/>
        <dsp:cNvSpPr/>
      </dsp:nvSpPr>
      <dsp:spPr>
        <a:xfrm rot="16200000">
          <a:off x="3497183" y="2263127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546080" y="2395031"/>
        <a:ext cx="228184" cy="249019"/>
      </dsp:txXfrm>
    </dsp:sp>
    <dsp:sp modelId="{9C60FD83-AFDD-A946-BB8B-A66F0620FCAF}">
      <dsp:nvSpPr>
        <dsp:cNvPr id="0" name=""/>
        <dsp:cNvSpPr/>
      </dsp:nvSpPr>
      <dsp:spPr>
        <a:xfrm>
          <a:off x="3045307" y="924163"/>
          <a:ext cx="1229729" cy="122972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Upravljanje ugovorom</a:t>
          </a:r>
          <a:endParaRPr lang="en-US" sz="1400" kern="1200" dirty="0"/>
        </a:p>
      </dsp:txBody>
      <dsp:txXfrm>
        <a:off x="3225397" y="1104253"/>
        <a:ext cx="869549" cy="869549"/>
      </dsp:txXfrm>
    </dsp:sp>
    <dsp:sp modelId="{D47C6724-6C9A-5848-B4F0-8005BFD02E65}">
      <dsp:nvSpPr>
        <dsp:cNvPr id="0" name=""/>
        <dsp:cNvSpPr/>
      </dsp:nvSpPr>
      <dsp:spPr>
        <a:xfrm rot="19800000">
          <a:off x="4288007" y="874928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294558" y="982383"/>
        <a:ext cx="228184" cy="249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C9E08-FD06-9B43-B644-0A121F0C3E11}">
      <dsp:nvSpPr>
        <dsp:cNvPr id="0" name=""/>
        <dsp:cNvSpPr/>
      </dsp:nvSpPr>
      <dsp:spPr>
        <a:xfrm rot="5400000">
          <a:off x="-327403" y="391323"/>
          <a:ext cx="2182689" cy="1527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Pre 2014</a:t>
          </a:r>
          <a:r>
            <a:rPr lang="sr-Latn-RS" sz="2200" kern="1200" dirty="0"/>
            <a:t>.</a:t>
          </a:r>
          <a:endParaRPr lang="en-US" sz="2200" kern="1200" dirty="0"/>
        </a:p>
      </dsp:txBody>
      <dsp:txXfrm rot="-5400000">
        <a:off x="1" y="827860"/>
        <a:ext cx="1527882" cy="654807"/>
      </dsp:txXfrm>
    </dsp:sp>
    <dsp:sp modelId="{54F6DD00-98AA-7547-96D7-F8A1586ADF2A}">
      <dsp:nvSpPr>
        <dsp:cNvPr id="0" name=""/>
        <dsp:cNvSpPr/>
      </dsp:nvSpPr>
      <dsp:spPr>
        <a:xfrm rot="5400000">
          <a:off x="5076506" y="-3545475"/>
          <a:ext cx="1540292" cy="8637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400" kern="1200" dirty="0"/>
            <a:t>Izuzeće </a:t>
          </a:r>
          <a:r>
            <a:rPr lang="en-US" sz="2400" kern="1200" dirty="0"/>
            <a:t>R&amp;D</a:t>
          </a:r>
          <a:r>
            <a:rPr lang="sr-Latn-RS" sz="2400" kern="1200" dirty="0"/>
            <a:t>-a</a:t>
          </a:r>
          <a:r>
            <a:rPr lang="en-US" sz="2400" kern="1200" dirty="0"/>
            <a:t>?  </a:t>
          </a:r>
          <a:r>
            <a:rPr lang="en-US" sz="2400" b="1" kern="1200" dirty="0"/>
            <a:t>+ </a:t>
          </a:r>
          <a:r>
            <a:rPr lang="sr-Latn-RS" sz="2400" kern="1200" dirty="0"/>
            <a:t>Pregovarački postupak bez prethodne objave obaveštenja</a:t>
          </a:r>
          <a:r>
            <a:rPr lang="en-US" sz="2400" kern="1200" dirty="0"/>
            <a:t>? 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400" kern="1200" dirty="0"/>
            <a:t>Otvoreni</a:t>
          </a:r>
          <a:r>
            <a:rPr lang="en-US" sz="2400" kern="1200" dirty="0"/>
            <a:t>/</a:t>
          </a:r>
          <a:r>
            <a:rPr lang="sr-Latn-RS" sz="2400" kern="1200" dirty="0"/>
            <a:t>restriktivni</a:t>
          </a:r>
          <a:r>
            <a:rPr lang="en-US" sz="2400" kern="1200" dirty="0"/>
            <a:t>/</a:t>
          </a:r>
          <a:r>
            <a:rPr lang="sr-Latn-RS" sz="2400" kern="1200" dirty="0"/>
            <a:t>pregovarački postupak sa obaveštenjem</a:t>
          </a:r>
          <a:r>
            <a:rPr lang="en-US" sz="2400" kern="1200" dirty="0"/>
            <a:t> – </a:t>
          </a:r>
          <a:r>
            <a:rPr lang="sr-Latn-RS" sz="2400" kern="1200" dirty="0"/>
            <a:t>sa fazama</a:t>
          </a:r>
          <a:r>
            <a:rPr lang="en-US" sz="2400" kern="1200" dirty="0"/>
            <a:t>/</a:t>
          </a:r>
          <a:r>
            <a:rPr lang="sr-Latn-RS" sz="2400" kern="1200" dirty="0"/>
            <a:t>opcijama</a:t>
          </a:r>
          <a:r>
            <a:rPr lang="en-US" sz="2400" kern="1200" dirty="0"/>
            <a:t>?</a:t>
          </a:r>
        </a:p>
      </dsp:txBody>
      <dsp:txXfrm rot="-5400000">
        <a:off x="1527883" y="78339"/>
        <a:ext cx="8562348" cy="1389910"/>
      </dsp:txXfrm>
    </dsp:sp>
    <dsp:sp modelId="{D0548104-A155-E046-91C5-F7C9A05B0679}">
      <dsp:nvSpPr>
        <dsp:cNvPr id="0" name=""/>
        <dsp:cNvSpPr/>
      </dsp:nvSpPr>
      <dsp:spPr>
        <a:xfrm rot="5400000">
          <a:off x="-327403" y="2292324"/>
          <a:ext cx="2182689" cy="1527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 dirty="0"/>
            <a:t>Direktive iz </a:t>
          </a:r>
          <a:r>
            <a:rPr lang="en-US" sz="2200" kern="1200" dirty="0"/>
            <a:t>2014</a:t>
          </a:r>
          <a:r>
            <a:rPr lang="sr-Latn-RS" sz="2200" kern="1200" dirty="0"/>
            <a:t>.</a:t>
          </a:r>
          <a:r>
            <a:rPr lang="en-US" sz="2200" kern="1200" dirty="0"/>
            <a:t> </a:t>
          </a:r>
        </a:p>
      </dsp:txBody>
      <dsp:txXfrm rot="-5400000">
        <a:off x="1" y="2728861"/>
        <a:ext cx="1527882" cy="654807"/>
      </dsp:txXfrm>
    </dsp:sp>
    <dsp:sp modelId="{5F7FF4B1-3371-7B47-ACF0-DA81D38510C1}">
      <dsp:nvSpPr>
        <dsp:cNvPr id="0" name=""/>
        <dsp:cNvSpPr/>
      </dsp:nvSpPr>
      <dsp:spPr>
        <a:xfrm rot="5400000">
          <a:off x="5137278" y="-1644474"/>
          <a:ext cx="1418748" cy="8637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400" kern="1200" dirty="0"/>
            <a:t>Partnerstva za inovacije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400" kern="1200" dirty="0"/>
            <a:t>Druge mogućnosti</a:t>
          </a:r>
          <a:r>
            <a:rPr lang="en-US" sz="2400" kern="1200" dirty="0"/>
            <a:t>?</a:t>
          </a:r>
        </a:p>
      </dsp:txBody>
      <dsp:txXfrm rot="-5400000">
        <a:off x="1527883" y="2034179"/>
        <a:ext cx="8568281" cy="1280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E9685-B672-2647-92F9-5C2E66769C83}">
      <dsp:nvSpPr>
        <dsp:cNvPr id="0" name=""/>
        <dsp:cNvSpPr/>
      </dsp:nvSpPr>
      <dsp:spPr>
        <a:xfrm>
          <a:off x="4596724" y="3693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Istražiti</a:t>
          </a:r>
          <a:endParaRPr lang="en-US" sz="1900" kern="1200" dirty="0"/>
        </a:p>
      </dsp:txBody>
      <dsp:txXfrm>
        <a:off x="4638676" y="45645"/>
        <a:ext cx="1238247" cy="775494"/>
      </dsp:txXfrm>
    </dsp:sp>
    <dsp:sp modelId="{A9C59D8A-9708-7849-8E8B-7CA7F84AA618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2850356" y="176776"/>
              </a:moveTo>
              <a:arcTo wR="2023263" hR="2023263" stAng="17647736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E290F-E1EE-FA4A-A62C-B2426150B29A}">
      <dsp:nvSpPr>
        <dsp:cNvPr id="0" name=""/>
        <dsp:cNvSpPr/>
      </dsp:nvSpPr>
      <dsp:spPr>
        <a:xfrm>
          <a:off x="6348922" y="1015325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Dizajn i redizajn</a:t>
          </a:r>
          <a:endParaRPr lang="en-US" sz="1900" kern="1200" dirty="0"/>
        </a:p>
      </dsp:txBody>
      <dsp:txXfrm>
        <a:off x="6390874" y="1057277"/>
        <a:ext cx="1238247" cy="775494"/>
      </dsp:txXfrm>
    </dsp:sp>
    <dsp:sp modelId="{7C0D9DA2-D97B-E24C-BA65-E67C65E4DF2B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4015026" y="1667623"/>
              </a:moveTo>
              <a:arcTo wR="2023263" hR="2023263" stAng="20992573" swAng="12148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9E70-845A-844A-AD09-B74075FF6667}">
      <dsp:nvSpPr>
        <dsp:cNvPr id="0" name=""/>
        <dsp:cNvSpPr/>
      </dsp:nvSpPr>
      <dsp:spPr>
        <a:xfrm>
          <a:off x="6348922" y="3038589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Izrada i testiranje</a:t>
          </a:r>
          <a:endParaRPr lang="en-US" sz="1900" kern="1200" dirty="0"/>
        </a:p>
      </dsp:txBody>
      <dsp:txXfrm>
        <a:off x="6390874" y="3080541"/>
        <a:ext cx="1238247" cy="775494"/>
      </dsp:txXfrm>
    </dsp:sp>
    <dsp:sp modelId="{5A786371-6331-E540-A9BF-04796AF6BBEF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3310574" y="3584169"/>
              </a:moveTo>
              <a:arcTo wR="2023263" hR="2023263" stAng="3029214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79486-9515-A541-9527-1FCC66F26A08}">
      <dsp:nvSpPr>
        <dsp:cNvPr id="0" name=""/>
        <dsp:cNvSpPr/>
      </dsp:nvSpPr>
      <dsp:spPr>
        <a:xfrm>
          <a:off x="4596724" y="4050221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Primena</a:t>
          </a:r>
          <a:endParaRPr lang="en-US" sz="1900" kern="1200" dirty="0"/>
        </a:p>
      </dsp:txBody>
      <dsp:txXfrm>
        <a:off x="4638676" y="4092173"/>
        <a:ext cx="1238247" cy="775494"/>
      </dsp:txXfrm>
    </dsp:sp>
    <dsp:sp modelId="{E98EB0E4-13FC-9647-8783-50437676C6D5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1196170" y="3869750"/>
              </a:moveTo>
              <a:arcTo wR="2023263" hR="2023263" stAng="6847736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09836-0C49-1248-8C9E-745FA2F020A9}">
      <dsp:nvSpPr>
        <dsp:cNvPr id="0" name=""/>
        <dsp:cNvSpPr/>
      </dsp:nvSpPr>
      <dsp:spPr>
        <a:xfrm>
          <a:off x="2844526" y="3038589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Proceniti</a:t>
          </a:r>
          <a:endParaRPr lang="en-US" sz="1900" kern="1200" dirty="0"/>
        </a:p>
      </dsp:txBody>
      <dsp:txXfrm>
        <a:off x="2886478" y="3080541"/>
        <a:ext cx="1238247" cy="775494"/>
      </dsp:txXfrm>
    </dsp:sp>
    <dsp:sp modelId="{197A3B5F-315D-BB4B-8722-67905F51CCC5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31501" y="2378903"/>
              </a:moveTo>
              <a:arcTo wR="2023263" hR="2023263" stAng="10192573" swAng="12148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9B4BF-D5D9-A241-9565-F6DEC10B3346}">
      <dsp:nvSpPr>
        <dsp:cNvPr id="0" name=""/>
        <dsp:cNvSpPr/>
      </dsp:nvSpPr>
      <dsp:spPr>
        <a:xfrm>
          <a:off x="2844526" y="1015325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 dirty="0"/>
            <a:t>Unaprediti</a:t>
          </a:r>
          <a:endParaRPr lang="en-US" sz="1900" kern="1200" dirty="0"/>
        </a:p>
      </dsp:txBody>
      <dsp:txXfrm>
        <a:off x="2886478" y="1057277"/>
        <a:ext cx="1238247" cy="775494"/>
      </dsp:txXfrm>
    </dsp:sp>
    <dsp:sp modelId="{F4A1A892-F5F4-1A44-A2E9-AE36674ECB3B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735952" y="462357"/>
              </a:moveTo>
              <a:arcTo wR="2023263" hR="2023263" stAng="13829214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4628-3824-174D-A006-5814BA4ECEE2}">
      <dsp:nvSpPr>
        <dsp:cNvPr id="0" name=""/>
        <dsp:cNvSpPr/>
      </dsp:nvSpPr>
      <dsp:spPr>
        <a:xfrm>
          <a:off x="4582604" y="1757822"/>
          <a:ext cx="1350391" cy="135039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IP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 err="1"/>
            <a:t>Čl</a:t>
          </a:r>
          <a:r>
            <a:rPr lang="en-US" sz="2700" kern="1200" dirty="0"/>
            <a:t>.31</a:t>
          </a:r>
        </a:p>
      </dsp:txBody>
      <dsp:txXfrm>
        <a:off x="4780364" y="1955582"/>
        <a:ext cx="954871" cy="954871"/>
      </dsp:txXfrm>
    </dsp:sp>
    <dsp:sp modelId="{C763DC82-420E-0A4A-BFC8-44F1390856FB}">
      <dsp:nvSpPr>
        <dsp:cNvPr id="0" name=""/>
        <dsp:cNvSpPr/>
      </dsp:nvSpPr>
      <dsp:spPr>
        <a:xfrm rot="16200000">
          <a:off x="5055139" y="1543604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7666" y="1545028"/>
        <a:ext cx="20266" cy="20266"/>
      </dsp:txXfrm>
    </dsp:sp>
    <dsp:sp modelId="{7F555C86-6F03-BB47-B564-FC70608E8CC7}">
      <dsp:nvSpPr>
        <dsp:cNvPr id="0" name=""/>
        <dsp:cNvSpPr/>
      </dsp:nvSpPr>
      <dsp:spPr>
        <a:xfrm>
          <a:off x="4582604" y="2109"/>
          <a:ext cx="1350391" cy="1350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Preambula </a:t>
          </a:r>
          <a:r>
            <a:rPr lang="en-US" sz="1100" kern="1200" dirty="0"/>
            <a:t>49</a:t>
          </a:r>
          <a:r>
            <a:rPr lang="sr-Latn-RS" sz="1100" kern="1200" dirty="0"/>
            <a:t>.</a:t>
          </a:r>
          <a:endParaRPr lang="en-US" sz="1100" kern="1200" dirty="0"/>
        </a:p>
      </dsp:txBody>
      <dsp:txXfrm>
        <a:off x="4780364" y="199869"/>
        <a:ext cx="954871" cy="954871"/>
      </dsp:txXfrm>
    </dsp:sp>
    <dsp:sp modelId="{5A00DE8D-017E-0C43-BAEC-1C66F50A8F67}">
      <dsp:nvSpPr>
        <dsp:cNvPr id="0" name=""/>
        <dsp:cNvSpPr/>
      </dsp:nvSpPr>
      <dsp:spPr>
        <a:xfrm rot="20520000">
          <a:off x="5890030" y="2150187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82558" y="2151612"/>
        <a:ext cx="20266" cy="20266"/>
      </dsp:txXfrm>
    </dsp:sp>
    <dsp:sp modelId="{EFE436F5-AC3F-AC4E-839A-3F9D1A0E7789}">
      <dsp:nvSpPr>
        <dsp:cNvPr id="0" name=""/>
        <dsp:cNvSpPr/>
      </dsp:nvSpPr>
      <dsp:spPr>
        <a:xfrm>
          <a:off x="6252386" y="1215277"/>
          <a:ext cx="1350391" cy="1350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Odabir postupka </a:t>
          </a:r>
          <a:r>
            <a:rPr lang="hr-HR" sz="1100" kern="1200" dirty="0" err="1"/>
            <a:t>Čl</a:t>
          </a:r>
          <a:r>
            <a:rPr lang="en-US" sz="1100" kern="1200" dirty="0"/>
            <a:t>.31(2), </a:t>
          </a:r>
          <a:r>
            <a:rPr lang="hr-HR" sz="1100" kern="1200" dirty="0"/>
            <a:t>P</a:t>
          </a:r>
          <a:r>
            <a:rPr lang="en-US" sz="1100" kern="1200" dirty="0"/>
            <a:t>.49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</a:t>
          </a:r>
          <a:r>
            <a:rPr lang="hr-HR" sz="1100" kern="1200" dirty="0"/>
            <a:t>i</a:t>
          </a:r>
          <a:r>
            <a:rPr lang="sr-Latn-RS" sz="1100" kern="1200" dirty="0" err="1"/>
            <a:t>nansijski</a:t>
          </a:r>
          <a:r>
            <a:rPr lang="sr-Latn-RS" sz="1100" kern="1200" dirty="0"/>
            <a:t> prag</a:t>
          </a:r>
          <a:r>
            <a:rPr lang="en-US" sz="1100" kern="1200" dirty="0"/>
            <a:t> </a:t>
          </a:r>
          <a:r>
            <a:rPr lang="hr-HR" sz="1100" kern="1200" dirty="0" err="1"/>
            <a:t>Čl</a:t>
          </a:r>
          <a:r>
            <a:rPr lang="en-US" sz="1100" kern="1200" dirty="0"/>
            <a:t>.5</a:t>
          </a:r>
        </a:p>
      </dsp:txBody>
      <dsp:txXfrm>
        <a:off x="6450146" y="1413037"/>
        <a:ext cx="954871" cy="954871"/>
      </dsp:txXfrm>
    </dsp:sp>
    <dsp:sp modelId="{9428581F-B154-DA44-AAC2-9B0B1A713B58}">
      <dsp:nvSpPr>
        <dsp:cNvPr id="0" name=""/>
        <dsp:cNvSpPr/>
      </dsp:nvSpPr>
      <dsp:spPr>
        <a:xfrm rot="3240000">
          <a:off x="5571130" y="3131661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3658" y="3133085"/>
        <a:ext cx="20266" cy="20266"/>
      </dsp:txXfrm>
    </dsp:sp>
    <dsp:sp modelId="{C53422F0-BCF0-FF43-B616-1EBA09F83471}">
      <dsp:nvSpPr>
        <dsp:cNvPr id="0" name=""/>
        <dsp:cNvSpPr/>
      </dsp:nvSpPr>
      <dsp:spPr>
        <a:xfrm>
          <a:off x="5614586" y="3178223"/>
          <a:ext cx="1350391" cy="1350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Struktura</a:t>
          </a:r>
          <a:r>
            <a:rPr lang="en-US" sz="1100" kern="1200" dirty="0"/>
            <a:t> &amp; </a:t>
          </a:r>
          <a:r>
            <a:rPr lang="sr-Latn-RS" sz="1100" kern="1200" dirty="0"/>
            <a:t>tok procesa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Objave obaveštenja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 err="1"/>
            <a:t>Čl</a:t>
          </a:r>
          <a:r>
            <a:rPr lang="en-US" sz="1100" kern="1200" dirty="0"/>
            <a:t>.48-50</a:t>
          </a:r>
        </a:p>
      </dsp:txBody>
      <dsp:txXfrm>
        <a:off x="5812346" y="3375983"/>
        <a:ext cx="954871" cy="954871"/>
      </dsp:txXfrm>
    </dsp:sp>
    <dsp:sp modelId="{1DC4B3AF-2F58-F145-9069-44CBDAF55B60}">
      <dsp:nvSpPr>
        <dsp:cNvPr id="0" name=""/>
        <dsp:cNvSpPr/>
      </dsp:nvSpPr>
      <dsp:spPr>
        <a:xfrm rot="7560000">
          <a:off x="4539148" y="3131661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731675" y="3133085"/>
        <a:ext cx="20266" cy="20266"/>
      </dsp:txXfrm>
    </dsp:sp>
    <dsp:sp modelId="{CC9AE012-F4D1-1842-A87B-9D19C4BEB74A}">
      <dsp:nvSpPr>
        <dsp:cNvPr id="0" name=""/>
        <dsp:cNvSpPr/>
      </dsp:nvSpPr>
      <dsp:spPr>
        <a:xfrm>
          <a:off x="3550621" y="3178223"/>
          <a:ext cx="1350391" cy="1350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Tok procesa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900" kern="1200" dirty="0"/>
            <a:t>Izbor</a:t>
          </a:r>
          <a:r>
            <a:rPr lang="en-US" sz="900" kern="1200" dirty="0"/>
            <a:t> </a:t>
          </a:r>
          <a:r>
            <a:rPr lang="hr-HR" sz="900" kern="1200" dirty="0" err="1"/>
            <a:t>Čl</a:t>
          </a:r>
          <a:r>
            <a:rPr lang="en-US" sz="900" kern="1200" dirty="0"/>
            <a:t>.56-64 &amp; 31(6)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900" kern="1200" dirty="0"/>
            <a:t>Uži izbor</a:t>
          </a:r>
          <a:r>
            <a:rPr lang="en-US" sz="900" kern="1200" dirty="0"/>
            <a:t> </a:t>
          </a:r>
          <a:r>
            <a:rPr lang="hr-HR" sz="900" kern="1200" dirty="0" err="1"/>
            <a:t>Čl</a:t>
          </a:r>
          <a:r>
            <a:rPr lang="en-US" sz="900" kern="1200" dirty="0"/>
            <a:t>.31(1) &amp; </a:t>
          </a:r>
          <a:r>
            <a:rPr lang="hr-HR" sz="900" kern="1200" dirty="0" err="1"/>
            <a:t>Čl</a:t>
          </a:r>
          <a:r>
            <a:rPr lang="en-US" sz="900" kern="1200" dirty="0"/>
            <a:t>.65</a:t>
          </a:r>
        </a:p>
      </dsp:txBody>
      <dsp:txXfrm>
        <a:off x="3748381" y="3375983"/>
        <a:ext cx="954871" cy="954871"/>
      </dsp:txXfrm>
    </dsp:sp>
    <dsp:sp modelId="{567CF7E6-0691-D14F-BB3D-0B4048A656DF}">
      <dsp:nvSpPr>
        <dsp:cNvPr id="0" name=""/>
        <dsp:cNvSpPr/>
      </dsp:nvSpPr>
      <dsp:spPr>
        <a:xfrm rot="11880000">
          <a:off x="4220248" y="2150187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12775" y="2151612"/>
        <a:ext cx="20266" cy="20266"/>
      </dsp:txXfrm>
    </dsp:sp>
    <dsp:sp modelId="{7F96297B-1433-E74D-B3F6-27E552395464}">
      <dsp:nvSpPr>
        <dsp:cNvPr id="0" name=""/>
        <dsp:cNvSpPr/>
      </dsp:nvSpPr>
      <dsp:spPr>
        <a:xfrm>
          <a:off x="2912821" y="1215277"/>
          <a:ext cx="1350391" cy="13503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Tok procesa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900" kern="1200" dirty="0"/>
            <a:t>Poziv</a:t>
          </a:r>
          <a:r>
            <a:rPr lang="en-US" sz="900" kern="1200" dirty="0"/>
            <a:t> </a:t>
          </a:r>
          <a:r>
            <a:rPr lang="hr-HR" sz="900" kern="1200" dirty="0" err="1"/>
            <a:t>Čl</a:t>
          </a:r>
          <a:r>
            <a:rPr lang="en-US" sz="900" kern="1200" dirty="0"/>
            <a:t>.54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900" kern="1200" dirty="0"/>
            <a:t>Uži izbor</a:t>
          </a:r>
          <a:r>
            <a:rPr lang="en-US" sz="900" kern="1200" dirty="0"/>
            <a:t> </a:t>
          </a:r>
          <a:r>
            <a:rPr lang="hr-HR" sz="900" kern="1200" dirty="0" err="1"/>
            <a:t>Čl</a:t>
          </a:r>
          <a:r>
            <a:rPr lang="en-US" sz="900" kern="1200" dirty="0"/>
            <a:t>.31(5)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900" kern="1200" dirty="0"/>
            <a:t>Poverljivost</a:t>
          </a:r>
          <a:r>
            <a:rPr lang="en-US" sz="900" kern="1200" dirty="0"/>
            <a:t> </a:t>
          </a:r>
          <a:r>
            <a:rPr lang="hr-HR" sz="900" kern="1200" dirty="0" err="1"/>
            <a:t>Čl</a:t>
          </a:r>
          <a:r>
            <a:rPr lang="en-US" sz="900" kern="1200" dirty="0"/>
            <a:t>.21</a:t>
          </a:r>
        </a:p>
      </dsp:txBody>
      <dsp:txXfrm>
        <a:off x="3110581" y="1413037"/>
        <a:ext cx="954871" cy="954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D476D-D99B-4C40-8E9E-E377F040C91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kern="1200" dirty="0"/>
            <a:t>Objava obaveštenja –javnog poziva u SLEU</a:t>
          </a:r>
          <a:endParaRPr lang="en-US" sz="2400" kern="1200" dirty="0"/>
        </a:p>
      </dsp:txBody>
      <dsp:txXfrm>
        <a:off x="57787" y="1395494"/>
        <a:ext cx="2665308" cy="1560349"/>
      </dsp:txXfrm>
    </dsp:sp>
    <dsp:sp modelId="{1522600C-4A0A-AB4C-ABAA-4BC754C3ECB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047880" y="1970146"/>
        <a:ext cx="409940" cy="411044"/>
      </dsp:txXfrm>
    </dsp:sp>
    <dsp:sp modelId="{C1ADAC50-C466-AF4D-92F3-657BAC9711C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30 </a:t>
          </a:r>
          <a:r>
            <a:rPr lang="sr-Latn-RS" sz="2400" kern="1200" dirty="0"/>
            <a:t>dana</a:t>
          </a:r>
          <a:endParaRPr lang="en-US" sz="2400" kern="1200" dirty="0"/>
        </a:p>
      </dsp:txBody>
      <dsp:txXfrm>
        <a:off x="3925145" y="1395494"/>
        <a:ext cx="2665308" cy="1560349"/>
      </dsp:txXfrm>
    </dsp:sp>
    <dsp:sp modelId="{498240D5-242F-1841-8D32-2771810F29FA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915239" y="1970146"/>
        <a:ext cx="409940" cy="411044"/>
      </dsp:txXfrm>
    </dsp:sp>
    <dsp:sp modelId="{DABE8AD6-280A-6948-8B67-ACA960DAAD9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kern="1200" dirty="0"/>
            <a:t>Prijem zahteva za učešće</a:t>
          </a:r>
          <a:endParaRPr lang="en-US" sz="2400" kern="1200" dirty="0"/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88EBD-B714-48AF-98EF-059CCB2DA4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664D-B744-4CE6-944D-36EBBC7260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FC695-7A68-4837-BF6F-F97EBECB0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7C151-6395-41CF-9A5C-DDB6B04E4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0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56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C(2018) 3051 </a:t>
            </a:r>
            <a:r>
              <a:rPr lang="sr-Latn-RS" dirty="0"/>
              <a:t>završna</a:t>
            </a:r>
            <a:r>
              <a:rPr lang="sr-Latn-RS" baseline="0" dirty="0"/>
              <a:t> strana </a:t>
            </a:r>
            <a:r>
              <a:rPr lang="en-US" baseline="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Sa više od 1 ponuđača,</a:t>
            </a:r>
            <a:r>
              <a:rPr lang="sr-Latn-RS" baseline="0" dirty="0"/>
              <a:t> po mogućstvu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57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r-Latn-RS" dirty="0"/>
              <a:t>Ne sprečava, ograničava ili ometa konkurenciju:</a:t>
            </a:r>
            <a:endParaRPr lang="en-US" dirty="0"/>
          </a:p>
          <a:p>
            <a:pPr lvl="2"/>
            <a:r>
              <a:rPr lang="sr-Latn-RS" dirty="0"/>
              <a:t>Angažovanje</a:t>
            </a:r>
            <a:r>
              <a:rPr lang="sr-Latn-RS" baseline="0" dirty="0"/>
              <a:t> više partnera može da pomogne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Uputstvo </a:t>
            </a:r>
            <a:r>
              <a:rPr lang="en-US" dirty="0"/>
              <a:t>E</a:t>
            </a:r>
            <a:r>
              <a:rPr lang="sr-Latn-RS" dirty="0"/>
              <a:t>K</a:t>
            </a:r>
            <a:r>
              <a:rPr lang="en-US" dirty="0"/>
              <a:t> </a:t>
            </a:r>
            <a:r>
              <a:rPr lang="en-US" baseline="0" dirty="0"/>
              <a:t>C92018)3051 </a:t>
            </a:r>
            <a:r>
              <a:rPr lang="sr-Latn-RS" baseline="0" dirty="0"/>
              <a:t>Konačno</a:t>
            </a: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/>
              <a:t>Do inovacije dolazi tokom izvršavanja ugovora</a:t>
            </a:r>
            <a:r>
              <a:rPr lang="en-US" dirty="0"/>
              <a:t> – </a:t>
            </a:r>
            <a:r>
              <a:rPr lang="sr-Latn-RS" dirty="0"/>
              <a:t>u većini postupaka javni kupac već zna </a:t>
            </a:r>
            <a:r>
              <a:rPr lang="sr-Latn-RS" baseline="0" dirty="0"/>
              <a:t>kakav tip rešenja kupuje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7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3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Objasniti šta znači</a:t>
            </a:r>
            <a:r>
              <a:rPr lang="sr-Latn-RS" baseline="0" dirty="0"/>
              <a:t> </a:t>
            </a:r>
            <a:r>
              <a:rPr lang="en-US" dirty="0"/>
              <a:t>”</a:t>
            </a:r>
            <a:r>
              <a:rPr lang="sr-Latn-RS" dirty="0"/>
              <a:t>vrednost različitih faza</a:t>
            </a:r>
            <a:r>
              <a:rPr lang="en-US" baseline="0" dirty="0"/>
              <a:t>” – </a:t>
            </a:r>
            <a:r>
              <a:rPr lang="sr-Latn-RS" baseline="0" dirty="0"/>
              <a:t>u</a:t>
            </a:r>
            <a:r>
              <a:rPr lang="en-US" baseline="0" dirty="0"/>
              <a:t> A.31(7)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5648-9314-42D4-8C1B-AFAAB246F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F97A-498C-467C-8D59-D8B73B963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8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595C-D734-44D5-98D8-34862B34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83ACD-ED99-4D80-B2E9-999BB9A1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C525-9FD0-4712-BF68-3D48D651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3D79-C3C3-423D-AD73-E841392D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5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0E94F-4A6D-4432-A609-9E9BFD29E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12CC8-07A9-4AE9-9D76-4270A48A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F3809-6386-4EEA-872B-D67F72DA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EA70-2A4D-47F9-9400-EFEC2B85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83C3-7B2B-4B50-8A7A-DD7205B0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92F2-60CC-4312-BF86-3A886805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B909-DFAE-49A1-BF5E-B5FFB3B1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ADD9-7772-4832-BD87-607F7F95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319A-7A06-45A9-8AEE-23D03EFD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7B922-FF38-4FF9-9ECC-28401F63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7044-764E-407B-A512-A866812A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82ECB-D1A8-403C-A991-AA642B37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63B7-9966-4C18-961E-473104AC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F044E-F999-4753-A6A6-38AB8834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EC24-FB93-42ED-9926-1F5ACB3E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3F191-2CDB-469B-BDC2-EE10F03D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2FDA8-9914-4C94-87EB-964A692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0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5ECA-C327-4628-B2B0-6D593FFE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6417-7738-42FB-A16E-1D14858B6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5D0FE-BFED-4B3F-BB69-56B1FCB7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E21D5-79D6-4B1D-9637-A0490A2D2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223D8-4BA3-40F3-A971-745A98C0C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59B59-942A-4EC6-8999-214B57B3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106E-260C-4D29-8C08-7238D581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29A2-FA71-4BDD-8061-BADE0EF2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C390B-07EC-471C-9D57-E495DB8F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50E46-9477-4768-B87F-7FFC3181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640D9-4B33-4743-B5A1-84E0511F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BDA7F-EFC3-48CB-AFFF-03635C4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0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46F9-8F3B-4224-A1C8-DDECB5D8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44A6-2DD2-4810-A0CC-408E62654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E1897-E20D-4F6C-83A9-FFFA083C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1BD5-D1F3-4CBA-A596-227A4D8E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8473D-B0B4-4187-AE18-4573221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8DE-C809-4301-936B-037EBAAA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732FE-7174-497A-A72E-9599096A4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DB0D2-0754-45BD-8F1A-33C46FAC2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D9F21-93BE-42BD-86E3-4C4F38F3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F6557-EA41-4036-852C-B48AE4F5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4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AA58A-D81E-4310-A115-42E7FF91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9ADF-B946-4983-9278-27471E1C1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D3129-00B4-4941-A6F4-E593879B7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pPr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8026-BB42-449E-A037-DDF2E8DBD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791C1F-DCF8-496B-84CE-9DC422DD226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721BA0-2B98-4600-A6A8-569B68D7C13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C70D08-9150-45C7-93C1-3CBC05FB9B7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F4C96E25-34C7-40C1-A3B1-01EA6F3F2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procurement office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967B67-2E8C-465C-961D-410A4B7C3CE8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C720E50-4B0A-4ABF-843D-F2F49D6D9363}"/>
              </a:ext>
            </a:extLst>
          </p:cNvPr>
          <p:cNvSpPr txBox="1">
            <a:spLocks/>
          </p:cNvSpPr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/>
              <a:t>Implemented 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2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ovation-procurement.org/about-ppi/guidance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policies/public-procurement/support-tools-public-buyers/innovation-procurement_en" TargetMode="External"/><Relationship Id="rId2" Type="http://schemas.openxmlformats.org/officeDocument/2006/relationships/hyperlink" Target="https://ec.europa.eu/transparency/regdoc/?fuseaction=list&amp;coteId=3&amp;year=2018&amp;number=3051&amp;version=F&amp;language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innovation-procurement.org/home/?no_cache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B0E4-8FB6-4020-9284-C3ECA337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379" y="1600201"/>
            <a:ext cx="10143241" cy="6783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C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Proje</a:t>
            </a:r>
            <a:r>
              <a:rPr lang="en-U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ka</a:t>
            </a:r>
            <a:r>
              <a:rPr lang="sr-Latn-C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t </a:t>
            </a:r>
            <a:r>
              <a:rPr lang="sr-Latn-R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“Podrška daljem unapređenju sistema javnih nabavki u Srbiji</a:t>
            </a:r>
            <a:r>
              <a:rPr lang="sr-Latn-CS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”, IPA 2013</a:t>
            </a:r>
            <a:endParaRPr lang="sr-Latn-CS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5E543-29E7-4049-96BA-294FA7C071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89BA52-1BAE-42C0-B620-ECBDC0C99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533AD5-8AB9-4CF6-BFFB-8F96052D79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18" y="316555"/>
            <a:ext cx="1043940" cy="1086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61204E-E989-4C75-9DB9-BDCC5EACCC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3613"/>
            <a:ext cx="12218436" cy="84589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AC38965-F377-4725-9DD6-ABFA2F2AEB80}"/>
              </a:ext>
            </a:extLst>
          </p:cNvPr>
          <p:cNvSpPr txBox="1">
            <a:spLocks/>
          </p:cNvSpPr>
          <p:nvPr/>
        </p:nvSpPr>
        <p:spPr>
          <a:xfrm>
            <a:off x="2736097" y="5222299"/>
            <a:ext cx="6546981" cy="50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Latn-CS" b="1">
                <a:ea typeface="Cambria" panose="02040503050406030204" pitchFamily="18" charset="0"/>
                <a:cs typeface="Calibri" panose="020F0502020204030204" pitchFamily="34" charset="0"/>
              </a:rPr>
              <a:t>25/01/2019, Beograd </a:t>
            </a:r>
            <a:endParaRPr lang="sr-Latn-CS"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7590" y="2345177"/>
            <a:ext cx="456400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Radionica o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postupcima javnih nabavki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sr-Latn-C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Fokus na: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Konkurentnom postupku sa pregovaranjem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&amp;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inovativnim partnerstvima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3657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Preambula</a:t>
            </a:r>
            <a:r>
              <a:rPr lang="en-US" sz="3600" dirty="0"/>
              <a:t> 49</a:t>
            </a:r>
            <a:r>
              <a:rPr lang="sr-Latn-RS" sz="3600" dirty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Potreba za izradom inovativnog proizvoda, usluge ili radova</a:t>
            </a:r>
            <a:r>
              <a:rPr lang="en-US" dirty="0"/>
              <a:t>; </a:t>
            </a:r>
            <a:r>
              <a:rPr lang="sr-Latn-RS" dirty="0"/>
              <a:t>i</a:t>
            </a:r>
            <a:endParaRPr lang="en-US" dirty="0"/>
          </a:p>
          <a:p>
            <a:r>
              <a:rPr lang="en-US" dirty="0"/>
              <a:t>N</a:t>
            </a:r>
            <a:r>
              <a:rPr lang="sr-Latn-RS" dirty="0"/>
              <a:t>ema ponuđenih rešenja na tržištu</a:t>
            </a:r>
            <a:endParaRPr lang="en-US" dirty="0"/>
          </a:p>
          <a:p>
            <a:r>
              <a:rPr lang="en-US" dirty="0"/>
              <a:t>IP </a:t>
            </a:r>
            <a:r>
              <a:rPr lang="sr-Latn-RS" dirty="0"/>
              <a:t>je specifičan postupak koji naručiocu omogućava da uspostavi </a:t>
            </a:r>
            <a:r>
              <a:rPr lang="sr-Latn-RS" i="1" dirty="0"/>
              <a:t>dugoročno</a:t>
            </a:r>
            <a:r>
              <a:rPr lang="sr-Latn-RS" dirty="0"/>
              <a:t> inovativno partnerstvo za</a:t>
            </a:r>
            <a:r>
              <a:rPr lang="en-US" dirty="0"/>
              <a:t>:</a:t>
            </a:r>
          </a:p>
          <a:p>
            <a:pPr lvl="1"/>
            <a:r>
              <a:rPr lang="sr-Latn-RS" dirty="0"/>
              <a:t>Izradu</a:t>
            </a:r>
            <a:r>
              <a:rPr lang="en-US" dirty="0"/>
              <a:t>; </a:t>
            </a:r>
            <a:r>
              <a:rPr lang="sr-Latn-RS" dirty="0"/>
              <a:t>i</a:t>
            </a:r>
            <a:endParaRPr lang="en-US" dirty="0"/>
          </a:p>
          <a:p>
            <a:pPr lvl="1"/>
            <a:r>
              <a:rPr lang="sr-Latn-RS" dirty="0"/>
              <a:t>Potom kupovinu inovativnog proizvoda, usluge ili radova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864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4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Preambula</a:t>
            </a:r>
            <a:r>
              <a:rPr lang="en-US" sz="3600" dirty="0"/>
              <a:t> 49</a:t>
            </a:r>
            <a:r>
              <a:rPr lang="sr-Latn-RS" sz="3600" dirty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r>
              <a:rPr lang="sr-Latn-RS" dirty="0"/>
              <a:t>Postupak</a:t>
            </a:r>
            <a:endParaRPr lang="en-US" dirty="0"/>
          </a:p>
          <a:p>
            <a:pPr lvl="1"/>
            <a:r>
              <a:rPr lang="sr-Latn-RS" dirty="0"/>
              <a:t>Postupak </a:t>
            </a:r>
            <a:r>
              <a:rPr lang="en-US" dirty="0"/>
              <a:t>IP </a:t>
            </a:r>
            <a:r>
              <a:rPr lang="sr-Latn-RS" dirty="0"/>
              <a:t>zasnovan na</a:t>
            </a:r>
            <a:r>
              <a:rPr lang="en-US" dirty="0"/>
              <a:t> CPN</a:t>
            </a:r>
          </a:p>
          <a:p>
            <a:pPr lvl="1"/>
            <a:r>
              <a:rPr lang="sr-Latn-RS" dirty="0"/>
              <a:t>Kriterijumi za dodelu ugovora</a:t>
            </a:r>
            <a:r>
              <a:rPr lang="en-US" dirty="0"/>
              <a:t>: </a:t>
            </a:r>
            <a:r>
              <a:rPr lang="sr-Latn-RS" dirty="0"/>
              <a:t>najbolji odnos cena</a:t>
            </a:r>
            <a:r>
              <a:rPr lang="en-US" dirty="0"/>
              <a:t>/</a:t>
            </a:r>
            <a:r>
              <a:rPr lang="sr-Latn-RS" dirty="0"/>
              <a:t>kvalitet</a:t>
            </a:r>
            <a:endParaRPr lang="en-US" dirty="0"/>
          </a:p>
          <a:p>
            <a:pPr lvl="1"/>
            <a:r>
              <a:rPr lang="sr-Latn-RS" dirty="0"/>
              <a:t>Strukturisan tako da podstiče izradu inovativnih rešenja, bez ograničavanja tržišta unapred</a:t>
            </a:r>
            <a:endParaRPr lang="en-US" dirty="0"/>
          </a:p>
          <a:p>
            <a:pPr lvl="1"/>
            <a:r>
              <a:rPr lang="sr-Latn-RS" dirty="0"/>
              <a:t>Ne sprečava, ograničava ili ometa konkurenciju</a:t>
            </a:r>
            <a:endParaRPr lang="en-US" dirty="0"/>
          </a:p>
          <a:p>
            <a:pPr lvl="1"/>
            <a:endParaRPr lang="en-US" dirty="0"/>
          </a:p>
          <a:p>
            <a:r>
              <a:rPr lang="sr-Latn-RS" dirty="0"/>
              <a:t>Isporuka</a:t>
            </a:r>
            <a:endParaRPr lang="en-US" dirty="0"/>
          </a:p>
          <a:p>
            <a:pPr lvl="1"/>
            <a:r>
              <a:rPr lang="sr-Latn-RS" dirty="0"/>
              <a:t>Inovativni proizvod, usluga ili radovi moraju se isporučiti po dogovorenim nivoima učinka i troškova</a:t>
            </a:r>
            <a:r>
              <a:rPr lang="en-US" dirty="0"/>
              <a:t>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361" y="19673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7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Izbor postupka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hr-HR" sz="3600" dirty="0" err="1"/>
              <a:t>Čl</a:t>
            </a:r>
            <a:r>
              <a:rPr lang="en-US" sz="3600" dirty="0"/>
              <a:t>.26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Države članice moraju omogućiti primenu </a:t>
            </a:r>
            <a:r>
              <a:rPr lang="en-US" dirty="0"/>
              <a:t>IP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sr-Latn-RS" dirty="0"/>
              <a:t>Za razliku od</a:t>
            </a:r>
            <a:r>
              <a:rPr lang="en-US" dirty="0"/>
              <a:t> CPN </a:t>
            </a:r>
            <a:r>
              <a:rPr lang="sr-Latn-RS" dirty="0"/>
              <a:t>ili</a:t>
            </a:r>
            <a:r>
              <a:rPr lang="en-US" dirty="0"/>
              <a:t> CD, </a:t>
            </a:r>
            <a:r>
              <a:rPr lang="sr-Latn-RS" dirty="0"/>
              <a:t>nema uslova za primenu</a:t>
            </a:r>
            <a:endParaRPr lang="en-US" dirty="0"/>
          </a:p>
          <a:p>
            <a:pPr lvl="1"/>
            <a:r>
              <a:rPr lang="hr-HR" dirty="0" err="1"/>
              <a:t>Čl</a:t>
            </a:r>
            <a:r>
              <a:rPr lang="en-US" dirty="0"/>
              <a:t>.31(2) – </a:t>
            </a:r>
            <a:r>
              <a:rPr lang="sr-Latn-RS" dirty="0"/>
              <a:t>cilj</a:t>
            </a:r>
            <a:r>
              <a:rPr lang="en-US" dirty="0"/>
              <a:t> IP</a:t>
            </a:r>
          </a:p>
          <a:p>
            <a:pPr lvl="1"/>
            <a:r>
              <a:rPr lang="sr-Latn-RS" dirty="0"/>
              <a:t>Preambula</a:t>
            </a:r>
            <a:r>
              <a:rPr lang="en-US" dirty="0"/>
              <a:t> 49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sr-Latn-RS" dirty="0"/>
              <a:t>i definicija</a:t>
            </a:r>
            <a:r>
              <a:rPr lang="en-US" dirty="0"/>
              <a:t> </a:t>
            </a:r>
            <a:r>
              <a:rPr lang="sr-Latn-RS" dirty="0"/>
              <a:t>“inovacije</a:t>
            </a:r>
            <a:r>
              <a:rPr lang="en-US" dirty="0"/>
              <a:t>”</a:t>
            </a:r>
          </a:p>
          <a:p>
            <a:pPr lvl="1"/>
            <a:r>
              <a:rPr lang="sr-Latn-RS" dirty="0"/>
              <a:t>Uputstvo Evropske komisije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C(2018) 3015 </a:t>
            </a:r>
            <a:r>
              <a:rPr lang="sr-Latn-RS" dirty="0"/>
              <a:t>Konačno</a:t>
            </a:r>
            <a:r>
              <a:rPr lang="en-US" dirty="0"/>
              <a:t> “</a:t>
            </a:r>
            <a:r>
              <a:rPr lang="is-IS" dirty="0"/>
              <a:t>…</a:t>
            </a:r>
            <a:r>
              <a:rPr lang="sr-Latn-RS" dirty="0"/>
              <a:t>može se primeniti samo u slučajevima kada na tržištu ne postoji spremno rešenje za potrebe javnog kupca</a:t>
            </a:r>
            <a:r>
              <a:rPr lang="is-IS" dirty="0"/>
              <a:t>.”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r-Latn-RS" dirty="0"/>
              <a:t>Dobra praksa</a:t>
            </a:r>
            <a:r>
              <a:rPr lang="en-US" dirty="0"/>
              <a:t>: </a:t>
            </a:r>
            <a:r>
              <a:rPr lang="sr-Latn-RS" dirty="0"/>
              <a:t>Odluka da se primeni postupak</a:t>
            </a:r>
            <a:r>
              <a:rPr lang="en-US" dirty="0"/>
              <a:t> IP </a:t>
            </a:r>
            <a:r>
              <a:rPr lang="sr-Latn-RS" dirty="0"/>
              <a:t>se beleži, s obrazloženjem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716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6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Cilj </a:t>
            </a:r>
            <a:r>
              <a:rPr lang="en-US" sz="3600" dirty="0"/>
              <a:t>IP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sr-Latn-RS" dirty="0"/>
              <a:t>teži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sr-Latn-RS" dirty="0"/>
              <a:t>zradi inovativnog proizvoda, usluge ili radova</a:t>
            </a:r>
            <a:r>
              <a:rPr lang="en-US" dirty="0"/>
              <a:t>; </a:t>
            </a:r>
            <a:r>
              <a:rPr lang="sr-Latn-RS" dirty="0"/>
              <a:t>i</a:t>
            </a:r>
            <a:endParaRPr lang="en-US" dirty="0"/>
          </a:p>
          <a:p>
            <a:pPr lvl="1"/>
            <a:r>
              <a:rPr lang="sr-Latn-RS" dirty="0"/>
              <a:t>Potom i kupovini dobijenih dobara, usluga ili radova</a:t>
            </a:r>
            <a:endParaRPr lang="en-US" dirty="0"/>
          </a:p>
          <a:p>
            <a:pPr marL="457200" lvl="1" indent="0">
              <a:buNone/>
            </a:pPr>
            <a:r>
              <a:rPr lang="sr-Latn-RS" i="1" dirty="0"/>
              <a:t>Pod uslovom da</a:t>
            </a:r>
            <a:r>
              <a:rPr lang="en-US" i="1" dirty="0"/>
              <a:t> </a:t>
            </a:r>
            <a:r>
              <a:rPr lang="sr-Latn-RS" dirty="0"/>
              <a:t>odgovaraju nivoima učinka i maksimalnim troškovima dogovorenim između naručioca i učesnika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sr-Latn-RS" dirty="0"/>
              <a:t>Važne napomene</a:t>
            </a:r>
            <a:endParaRPr lang="en-US" dirty="0"/>
          </a:p>
          <a:p>
            <a:pPr lvl="1"/>
            <a:r>
              <a:rPr lang="hr-HR" dirty="0" err="1"/>
              <a:t>Čl</a:t>
            </a:r>
            <a:r>
              <a:rPr lang="en-US" dirty="0"/>
              <a:t>.31(1) </a:t>
            </a:r>
            <a:r>
              <a:rPr lang="sr-Latn-RS" dirty="0"/>
              <a:t>izričita odredba o dozvoljenom </a:t>
            </a:r>
            <a:r>
              <a:rPr lang="en-US" dirty="0"/>
              <a:t>IP </a:t>
            </a:r>
            <a:r>
              <a:rPr lang="sr-Latn-RS" dirty="0"/>
              <a:t>sa jednim ili više partnera</a:t>
            </a:r>
            <a:endParaRPr lang="en-US" dirty="0"/>
          </a:p>
          <a:p>
            <a:pPr lvl="1"/>
            <a:r>
              <a:rPr lang="sr-Latn-RS" dirty="0"/>
              <a:t>Do inovacije dolazi za vreme izvršavanja ugovora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0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Finansijski prag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hr-HR" sz="3600" dirty="0" err="1"/>
              <a:t>Čl</a:t>
            </a:r>
            <a:r>
              <a:rPr lang="en-US" sz="3600" dirty="0"/>
              <a:t>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r-Latn-RS" dirty="0"/>
              <a:t>Procenjena vrednost nabavke je maksimalna procenjena vrednost </a:t>
            </a:r>
            <a:r>
              <a:rPr lang="en-US" dirty="0"/>
              <a:t>(</a:t>
            </a:r>
            <a:r>
              <a:rPr lang="sr-Latn-RS" dirty="0"/>
              <a:t>bez</a:t>
            </a:r>
            <a:r>
              <a:rPr lang="en-US" dirty="0"/>
              <a:t> </a:t>
            </a:r>
            <a:r>
              <a:rPr lang="sr-Latn-RS" dirty="0"/>
              <a:t>PDV-a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hr-HR" dirty="0"/>
              <a:t>aktivnosti</a:t>
            </a:r>
            <a:r>
              <a:rPr lang="sr-Latn-RS" dirty="0"/>
              <a:t> istraživanja i razvoja u svim fazama </a:t>
            </a:r>
            <a:r>
              <a:rPr lang="en-US" dirty="0"/>
              <a:t>IP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V</a:t>
            </a:r>
            <a:r>
              <a:rPr lang="sr-Latn-RS" dirty="0" err="1"/>
              <a:t>rednosti</a:t>
            </a:r>
            <a:r>
              <a:rPr lang="sr-Latn-RS" dirty="0"/>
              <a:t> dobara</a:t>
            </a:r>
            <a:r>
              <a:rPr lang="en-US" dirty="0"/>
              <a:t> (</a:t>
            </a:r>
            <a:r>
              <a:rPr lang="sr-Latn-RS" dirty="0"/>
              <a:t>proizvoda</a:t>
            </a:r>
            <a:r>
              <a:rPr lang="en-US" dirty="0"/>
              <a:t>), </a:t>
            </a:r>
            <a:r>
              <a:rPr lang="sr-Latn-RS" dirty="0"/>
              <a:t>usluga ili radova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dirty="0"/>
              <a:t>K</a:t>
            </a:r>
            <a:r>
              <a:rPr lang="sr-Latn-RS" dirty="0"/>
              <a:t>oje treba razviti</a:t>
            </a:r>
            <a:r>
              <a:rPr lang="en-US" dirty="0"/>
              <a:t>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</a:p>
          <a:p>
            <a:pPr lvl="2">
              <a:spcBef>
                <a:spcPts val="0"/>
              </a:spcBef>
            </a:pPr>
            <a:r>
              <a:rPr lang="hr-HR" dirty="0"/>
              <a:t>N</a:t>
            </a:r>
            <a:r>
              <a:rPr lang="sr-Latn-RS" dirty="0" err="1"/>
              <a:t>abaviti</a:t>
            </a:r>
            <a:r>
              <a:rPr lang="sr-Latn-RS" dirty="0"/>
              <a:t> na kraju predviđenog partnerstva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sr-Latn-RS" dirty="0"/>
              <a:t>Detaljnije odredbe u</a:t>
            </a:r>
            <a:r>
              <a:rPr lang="en-US" dirty="0"/>
              <a:t> </a:t>
            </a:r>
            <a:r>
              <a:rPr lang="hr-HR" dirty="0" err="1"/>
              <a:t>Čl</a:t>
            </a:r>
            <a:r>
              <a:rPr lang="en-US" dirty="0"/>
              <a:t>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871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3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Sastav, ulaganje u i trajanje </a:t>
            </a:r>
            <a:r>
              <a:rPr lang="en-US" dirty="0"/>
              <a:t>IP</a:t>
            </a:r>
            <a:br>
              <a:rPr lang="en-US" dirty="0"/>
            </a:br>
            <a:r>
              <a:rPr lang="hr-HR" dirty="0" err="1"/>
              <a:t>Čl</a:t>
            </a:r>
            <a:r>
              <a:rPr lang="en-US" dirty="0"/>
              <a:t>.31(7)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Struktura i, naročito, trajanje i vrednost različitih faza treba da odražavaju</a:t>
            </a:r>
          </a:p>
          <a:p>
            <a:r>
              <a:rPr lang="sr-Latn-RS" dirty="0"/>
              <a:t>Stepen inovativnosti predloženog rešenja</a:t>
            </a:r>
            <a:endParaRPr lang="en-US" dirty="0"/>
          </a:p>
          <a:p>
            <a:pPr lvl="1"/>
            <a:r>
              <a:rPr lang="sr-Latn-RS" dirty="0"/>
              <a:t>Redosled aktivnosti </a:t>
            </a:r>
            <a:r>
              <a:rPr lang="en-US" dirty="0"/>
              <a:t>R&amp;D</a:t>
            </a:r>
            <a:r>
              <a:rPr lang="hr-HR" dirty="0"/>
              <a:t>-a</a:t>
            </a:r>
            <a:r>
              <a:rPr lang="en-US" dirty="0"/>
              <a:t> </a:t>
            </a:r>
            <a:r>
              <a:rPr lang="sr-Latn-RS" dirty="0"/>
              <a:t>potrebnih za izradu inovativnog rešenja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sr-Latn-RS" dirty="0"/>
              <a:t>Procenjena vrednost dobara, usluga ili radova ne sme biti nesrazmerna sa ulaganjem potrebnim za njihov razvoj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8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8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Objave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Obaveštenja se objavljuju u Službenom listu Evropske unije</a:t>
            </a:r>
            <a:r>
              <a:rPr lang="en-US" dirty="0"/>
              <a:t> (OJEU)</a:t>
            </a:r>
          </a:p>
          <a:p>
            <a:pPr marL="0" indent="0">
              <a:buNone/>
            </a:pP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.48		</a:t>
            </a:r>
            <a:r>
              <a:rPr lang="sr-Latn-RS" dirty="0"/>
              <a:t>Prethodno informativno obaveštenje</a:t>
            </a: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.49		</a:t>
            </a:r>
            <a:r>
              <a:rPr lang="sr-Latn-RS" dirty="0"/>
              <a:t>Obaveštenje – javni poziv</a:t>
            </a:r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.50 	</a:t>
            </a:r>
            <a:r>
              <a:rPr lang="sr-Latn-RS" dirty="0"/>
              <a:t>Obaveštenje o dodeli ugovora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46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0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Konkursna dokumentacija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Utvrditi potrebu za inovativnim proizvodom, uslugom ili radovima koji nisu u ponudi na tržištu</a:t>
            </a:r>
            <a:endParaRPr lang="en-US" dirty="0"/>
          </a:p>
          <a:p>
            <a:pPr lvl="1"/>
            <a:r>
              <a:rPr lang="sr-Latn-RS" dirty="0"/>
              <a:t>Ukazati koji elementi u opisu određuju minimalne uslove koje svi ponuđači moraju da ispune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sr-Latn-RS" dirty="0"/>
              <a:t>Potrebne precizne informacije</a:t>
            </a:r>
            <a:endParaRPr lang="en-US" dirty="0"/>
          </a:p>
          <a:p>
            <a:endParaRPr lang="en-US" dirty="0"/>
          </a:p>
          <a:p>
            <a:r>
              <a:rPr lang="en-US" dirty="0"/>
              <a:t>O</a:t>
            </a:r>
            <a:r>
              <a:rPr lang="sr-Latn-RS" dirty="0"/>
              <a:t>stali uslovi u konkursnoj dokumentaciji – videti u nastavku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1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47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Minimalni rokovi za prijem zahteva za učešće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0590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53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Odabir</a:t>
            </a:r>
            <a:r>
              <a:rPr lang="en-US" sz="3600" dirty="0"/>
              <a:t> </a:t>
            </a:r>
            <a:r>
              <a:rPr lang="hr-HR" sz="3600" dirty="0" err="1"/>
              <a:t>Čl</a:t>
            </a:r>
            <a:r>
              <a:rPr lang="en-US" sz="3600" dirty="0"/>
              <a:t>.56-64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Važe uobičajene odredbe</a:t>
            </a:r>
            <a:r>
              <a:rPr lang="en-US" dirty="0"/>
              <a:t> </a:t>
            </a:r>
          </a:p>
          <a:p>
            <a:pPr lvl="1"/>
            <a:r>
              <a:rPr lang="sr-Latn-RS" dirty="0"/>
              <a:t>Osnove za isključenje</a:t>
            </a:r>
            <a:endParaRPr lang="en-US" dirty="0"/>
          </a:p>
          <a:p>
            <a:pPr lvl="1"/>
            <a:r>
              <a:rPr lang="sr-Latn-RS" dirty="0"/>
              <a:t>Kriterijumi za izbor privrednog subjekta</a:t>
            </a:r>
            <a:r>
              <a:rPr lang="en-US" dirty="0"/>
              <a:t> (</a:t>
            </a:r>
            <a:r>
              <a:rPr lang="sr-Latn-RS" dirty="0"/>
              <a:t>i videti u nastavku</a:t>
            </a:r>
            <a:r>
              <a:rPr lang="en-US" dirty="0"/>
              <a:t>)</a:t>
            </a:r>
          </a:p>
          <a:p>
            <a:pPr lvl="1"/>
            <a:r>
              <a:rPr lang="sr-Latn-RS" dirty="0"/>
              <a:t>Sredstva dokazivanja (potvrde)</a:t>
            </a:r>
            <a:endParaRPr lang="en-US" dirty="0"/>
          </a:p>
          <a:p>
            <a:pPr lvl="1"/>
            <a:endParaRPr lang="en-US" dirty="0"/>
          </a:p>
          <a:p>
            <a:r>
              <a:rPr lang="hr-HR" dirty="0" err="1"/>
              <a:t>Čl</a:t>
            </a:r>
            <a:r>
              <a:rPr lang="en-US" dirty="0"/>
              <a:t>.31(6)</a:t>
            </a:r>
          </a:p>
          <a:p>
            <a:pPr lvl="1"/>
            <a:r>
              <a:rPr lang="en-US" dirty="0"/>
              <a:t>N</a:t>
            </a:r>
            <a:r>
              <a:rPr lang="sr-Latn-RS" dirty="0"/>
              <a:t>aručilac naročito primenjuje kriterijume za izbor “koji se tiču sposobnosti kandidata u oblasti istraživanja i razvoja i izrade i primene inovativnih rešenja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871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Inovativnost i nabavke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Inovativnost i Evropa </a:t>
            </a:r>
            <a:r>
              <a:rPr lang="en-US" dirty="0"/>
              <a:t>2020</a:t>
            </a:r>
            <a:r>
              <a:rPr lang="sr-Latn-RS" dirty="0"/>
              <a:t>.</a:t>
            </a:r>
            <a:endParaRPr lang="en-US" dirty="0"/>
          </a:p>
          <a:p>
            <a:r>
              <a:rPr lang="sr-Latn-RS" dirty="0"/>
              <a:t>Korišćenje javnih nabavki u cilju podstreka inovacijama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251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98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7657"/>
          </a:xfrm>
        </p:spPr>
        <p:txBody>
          <a:bodyPr>
            <a:noAutofit/>
          </a:bodyPr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Smanjenje broja kvalifikovanih kandidata </a:t>
            </a:r>
            <a:r>
              <a:rPr lang="en-US" sz="3600" dirty="0"/>
              <a:t>(</a:t>
            </a:r>
            <a:r>
              <a:rPr lang="sr-Latn-RS" sz="3600" dirty="0"/>
              <a:t>uži izbor</a:t>
            </a:r>
            <a:r>
              <a:rPr lang="en-US" sz="3600" dirty="0"/>
              <a:t>) 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.31(1) &amp; </a:t>
            </a:r>
            <a:r>
              <a:rPr lang="hr-HR" sz="3600" dirty="0" err="1"/>
              <a:t>Čl</a:t>
            </a:r>
            <a:r>
              <a:rPr lang="en-US" sz="3600" dirty="0"/>
              <a:t>.65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1425"/>
            <a:ext cx="10515600" cy="3125538"/>
          </a:xfrm>
        </p:spPr>
        <p:txBody>
          <a:bodyPr/>
          <a:lstStyle/>
          <a:p>
            <a:r>
              <a:rPr lang="sr-Latn-RS" dirty="0"/>
              <a:t>Dozvoljen je uži izbor</a:t>
            </a:r>
            <a:endParaRPr lang="en-US" dirty="0"/>
          </a:p>
          <a:p>
            <a:r>
              <a:rPr lang="sr-Latn-RS" dirty="0"/>
              <a:t>U obaveštenju – javnom pozivu navesti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</a:t>
            </a:r>
            <a:r>
              <a:rPr lang="sr-Latn-RS" dirty="0"/>
              <a:t>bjektivna i nediskriminišuća pravila</a:t>
            </a:r>
            <a:r>
              <a:rPr lang="en-US" dirty="0"/>
              <a:t> </a:t>
            </a:r>
          </a:p>
          <a:p>
            <a:pPr lvl="1"/>
            <a:r>
              <a:rPr lang="sr-Latn-RS" dirty="0"/>
              <a:t>Broj kandidata </a:t>
            </a:r>
            <a:r>
              <a:rPr lang="en-US" dirty="0"/>
              <a:t>– minimum 3, </a:t>
            </a:r>
            <a:r>
              <a:rPr lang="sr-Latn-RS" dirty="0"/>
              <a:t>ili, ako nema</a:t>
            </a:r>
            <a:r>
              <a:rPr lang="en-US" dirty="0"/>
              <a:t> 3</a:t>
            </a:r>
            <a:r>
              <a:rPr lang="sr-Latn-RS" dirty="0"/>
              <a:t>, dovoljno da se obezbedi istinska konkurencija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194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6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Tok procesa</a:t>
            </a:r>
            <a:br>
              <a:rPr lang="en-US" sz="3600" dirty="0"/>
            </a:br>
            <a:r>
              <a:rPr lang="sr-Latn-RS" sz="3600" dirty="0"/>
              <a:t>Poziv</a:t>
            </a:r>
            <a:r>
              <a:rPr lang="en-US" sz="3600" dirty="0"/>
              <a:t> </a:t>
            </a:r>
            <a:r>
              <a:rPr lang="hr-HR" sz="3600" dirty="0" err="1"/>
              <a:t>Čl</a:t>
            </a:r>
            <a:r>
              <a:rPr lang="en-US" sz="3600" dirty="0"/>
              <a:t>.54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istovremeno i u pisanoj formi poziva odabrane kandidate da podnesu ponude</a:t>
            </a:r>
            <a:endParaRPr lang="en-US" dirty="0"/>
          </a:p>
          <a:p>
            <a:endParaRPr lang="en-US" dirty="0"/>
          </a:p>
          <a:p>
            <a:r>
              <a:rPr lang="sr-Latn-RS" dirty="0"/>
              <a:t>Važna napomena: znatna diskreciona prava u pogledu strukture faze dodele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13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Pregovori – fazni proces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pregovara 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</a:t>
            </a:r>
            <a:r>
              <a:rPr lang="sr-Latn-RS" dirty="0"/>
              <a:t>očetnim ponudama</a:t>
            </a:r>
            <a:r>
              <a:rPr lang="en-US" dirty="0"/>
              <a:t>; </a:t>
            </a:r>
            <a:r>
              <a:rPr lang="sr-Latn-RS" dirty="0"/>
              <a:t>i</a:t>
            </a:r>
            <a:endParaRPr lang="en-US" dirty="0"/>
          </a:p>
          <a:p>
            <a:pPr lvl="1"/>
            <a:r>
              <a:rPr lang="hr-HR" dirty="0" err="1"/>
              <a:t>Sledećim</a:t>
            </a:r>
            <a:r>
              <a:rPr lang="sr-Latn-RS" dirty="0"/>
              <a:t> ponudama</a:t>
            </a:r>
            <a:endParaRPr lang="en-US" dirty="0"/>
          </a:p>
          <a:p>
            <a:r>
              <a:rPr lang="sr-Latn-RS" dirty="0"/>
              <a:t>Naručilac</a:t>
            </a:r>
            <a:r>
              <a:rPr lang="en-US" dirty="0"/>
              <a:t> </a:t>
            </a:r>
            <a:r>
              <a:rPr lang="sr-Latn-RS" u="sng" dirty="0"/>
              <a:t>ne</a:t>
            </a:r>
            <a:r>
              <a:rPr lang="en-US" dirty="0"/>
              <a:t> </a:t>
            </a:r>
            <a:r>
              <a:rPr lang="sr-Latn-RS" dirty="0"/>
              <a:t>pregovara o 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sr-Latn-RS" dirty="0"/>
              <a:t>inimalnim uslovima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sr-Latn-RS" dirty="0" err="1"/>
              <a:t>riterijuma</a:t>
            </a:r>
            <a:r>
              <a:rPr lang="sr-Latn-RS" dirty="0"/>
              <a:t> za dodelu ugovora</a:t>
            </a:r>
            <a:endParaRPr lang="en-US" dirty="0"/>
          </a:p>
          <a:p>
            <a:pPr lvl="1"/>
            <a:r>
              <a:rPr lang="en-US" dirty="0"/>
              <a:t>K</a:t>
            </a:r>
            <a:r>
              <a:rPr lang="sr-Latn-RS" dirty="0"/>
              <a:t>onačnim ponudama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42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12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Pregovori – fazni proces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.31(2) - </a:t>
            </a:r>
            <a:r>
              <a:rPr lang="sr-Latn-RS" sz="3600" dirty="0"/>
              <a:t>struktura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 </a:t>
            </a:r>
            <a:r>
              <a:rPr lang="sr-Latn-RS" u="sng" dirty="0"/>
              <a:t>mora</a:t>
            </a:r>
            <a:r>
              <a:rPr lang="en-US" dirty="0"/>
              <a:t> </a:t>
            </a:r>
            <a:r>
              <a:rPr lang="sr-Latn-RS" dirty="0"/>
              <a:t>da se strukturiše u sukcesivnim fazama koje prate redosled koraka u procesu istraživanja i inovacija</a:t>
            </a:r>
            <a:r>
              <a:rPr lang="en-US" dirty="0"/>
              <a:t>, </a:t>
            </a:r>
            <a:r>
              <a:rPr lang="sr-Latn-RS" dirty="0"/>
              <a:t>koji može da obuhvata</a:t>
            </a:r>
            <a:r>
              <a:rPr lang="en-US" dirty="0"/>
              <a:t>:</a:t>
            </a:r>
          </a:p>
          <a:p>
            <a:pPr lvl="1"/>
            <a:r>
              <a:rPr lang="sr-Latn-RS" dirty="0"/>
              <a:t>Proizvodnju proizvoda</a:t>
            </a:r>
            <a:endParaRPr lang="en-US" dirty="0"/>
          </a:p>
          <a:p>
            <a:pPr lvl="1"/>
            <a:r>
              <a:rPr lang="sr-Latn-RS" dirty="0"/>
              <a:t>Pružanje usluga</a:t>
            </a:r>
            <a:endParaRPr lang="en-US" dirty="0"/>
          </a:p>
          <a:p>
            <a:pPr lvl="1"/>
            <a:r>
              <a:rPr lang="sr-Latn-RS" dirty="0"/>
              <a:t>Izvođenje radova</a:t>
            </a:r>
            <a:endParaRPr lang="en-US" dirty="0"/>
          </a:p>
          <a:p>
            <a:pPr lvl="1"/>
            <a:endParaRPr lang="en-US" dirty="0"/>
          </a:p>
          <a:p>
            <a:r>
              <a:rPr lang="sr-Latn-RS" dirty="0"/>
              <a:t>Mora da obezbedi plaćanje naknada u </a:t>
            </a:r>
            <a:r>
              <a:rPr lang="sr-Latn-RS" i="1" dirty="0"/>
              <a:t>odgovarajućim</a:t>
            </a:r>
            <a:r>
              <a:rPr lang="en-US" dirty="0"/>
              <a:t> </a:t>
            </a:r>
            <a:r>
              <a:rPr lang="sr-Latn-RS" dirty="0"/>
              <a:t>ratama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46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Pregovori – fazni proces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.31(2) - </a:t>
            </a:r>
            <a:r>
              <a:rPr lang="sr-Latn-RS" sz="3600" dirty="0"/>
              <a:t>Ciljevi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Naručilac postavlja međuciljeve koje partneri treba da ispune</a:t>
            </a:r>
            <a:endParaRPr lang="en-US" dirty="0"/>
          </a:p>
          <a:p>
            <a:r>
              <a:rPr lang="sr-Latn-RS" dirty="0"/>
              <a:t>Na osnovu tih ciljeva, naručilac može odlučiti da nakon svake faze</a:t>
            </a:r>
            <a:endParaRPr lang="en-US" dirty="0"/>
          </a:p>
          <a:p>
            <a:pPr lvl="1"/>
            <a:r>
              <a:rPr lang="sr-Latn-RS" dirty="0"/>
              <a:t>Raskine partnerstvo za inovacije</a:t>
            </a:r>
            <a:r>
              <a:rPr lang="en-US" dirty="0"/>
              <a:t>; </a:t>
            </a:r>
            <a:r>
              <a:rPr lang="sr-Latn-RS" dirty="0"/>
              <a:t>ili</a:t>
            </a:r>
            <a:endParaRPr lang="en-US" dirty="0"/>
          </a:p>
          <a:p>
            <a:pPr lvl="1"/>
            <a:r>
              <a:rPr lang="sr-Latn-RS" dirty="0"/>
              <a:t>Smanji broj partnera raskidom pojedinačnog ugovora</a:t>
            </a:r>
            <a:endParaRPr lang="en-US" dirty="0"/>
          </a:p>
          <a:p>
            <a:pPr marL="457200" lvl="1" indent="0">
              <a:buNone/>
            </a:pPr>
            <a:r>
              <a:rPr lang="sr-Latn-RS" i="1" dirty="0"/>
              <a:t>Pod uslovom da</a:t>
            </a:r>
            <a:r>
              <a:rPr lang="en-US" i="1" dirty="0"/>
              <a:t> </a:t>
            </a:r>
            <a:r>
              <a:rPr lang="sr-Latn-RS" dirty="0"/>
              <a:t>je naručilac u konkursnoj dokumentaciji naveo te mogućnosti i uslove za njihovu primenu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26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Pregovori – ravnopravan tretman</a:t>
            </a:r>
            <a:r>
              <a:rPr lang="en-US" sz="3600" dirty="0"/>
              <a:t>  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se stara da tretman bude ravnopravan</a:t>
            </a:r>
            <a:endParaRPr lang="en-US" dirty="0"/>
          </a:p>
          <a:p>
            <a:pPr lvl="1"/>
            <a:r>
              <a:rPr lang="sr-Latn-RS" dirty="0"/>
              <a:t>D</a:t>
            </a:r>
            <a:r>
              <a:rPr lang="en-US" dirty="0"/>
              <a:t>o</a:t>
            </a:r>
            <a:r>
              <a:rPr lang="sr-Latn-RS" dirty="0"/>
              <a:t>stavlja informacije svim ponuđačima</a:t>
            </a:r>
            <a:endParaRPr lang="en-US" dirty="0"/>
          </a:p>
          <a:p>
            <a:pPr lvl="1"/>
            <a:r>
              <a:rPr lang="sr-Latn-RS" dirty="0"/>
              <a:t>Obaveštava ponuđače u pisanoj formi o svim izmenama u tehničkim specifikacijama ili konkursnoj dokumentaciji i omogućava ponuđačima dovoljno vremena da dostave izmenjene ponude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0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08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Pregovori</a:t>
            </a:r>
            <a:r>
              <a:rPr lang="en-US" sz="3600" dirty="0"/>
              <a:t> – </a:t>
            </a:r>
            <a:r>
              <a:rPr lang="sr-Latn-RS" sz="3600" dirty="0"/>
              <a:t>ravnopravan tretman</a:t>
            </a:r>
            <a:r>
              <a:rPr lang="en-US" sz="3600" dirty="0"/>
              <a:t>   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.31(4) &amp; </a:t>
            </a:r>
            <a:r>
              <a:rPr lang="hr-HR" sz="3600" dirty="0" err="1"/>
              <a:t>Čl</a:t>
            </a:r>
            <a:r>
              <a:rPr lang="en-US" sz="3600" dirty="0"/>
              <a:t>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Naručilac se stara da tretman bude ravnopravan</a:t>
            </a:r>
            <a:endParaRPr lang="en-US" dirty="0"/>
          </a:p>
          <a:p>
            <a:pPr lvl="1"/>
            <a:r>
              <a:rPr lang="sr-Latn-RS" dirty="0"/>
              <a:t>Ne otkriva poverljive informacije bez saglasnosti ponuđača</a:t>
            </a:r>
            <a:endParaRPr lang="en-US" dirty="0"/>
          </a:p>
          <a:p>
            <a:pPr lvl="2"/>
            <a:r>
              <a:rPr lang="en-US" dirty="0"/>
              <a:t>N</a:t>
            </a:r>
            <a:r>
              <a:rPr lang="sr-Latn-RS" dirty="0"/>
              <a:t>e može opšte odricanje</a:t>
            </a:r>
            <a:r>
              <a:rPr lang="en-US" dirty="0"/>
              <a:t>, </a:t>
            </a:r>
            <a:r>
              <a:rPr lang="sr-Latn-RS" dirty="0"/>
              <a:t>saglasnost mora biti konretno za taj slučaj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032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2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Intelektualna svojina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.31(6) &amp; </a:t>
            </a:r>
            <a:r>
              <a:rPr lang="hr-HR" sz="3600" dirty="0" err="1"/>
              <a:t>Čl</a:t>
            </a:r>
            <a:r>
              <a:rPr lang="en-US" sz="3600" dirty="0"/>
              <a:t>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Intelektualna svojina je često kritično pitanje u procesima IP, naročito kada je više ponuđača uključeno u proces IP</a:t>
            </a:r>
            <a:endParaRPr lang="en-US" dirty="0"/>
          </a:p>
          <a:p>
            <a:r>
              <a:rPr lang="sr-Latn-RS" dirty="0"/>
              <a:t>Konkursna dokumentacija mora utvrditi aranžmane koji važe za intelektualnu svojinu</a:t>
            </a:r>
            <a:endParaRPr lang="en-US" dirty="0"/>
          </a:p>
          <a:p>
            <a:r>
              <a:rPr lang="sr-Latn-RS" dirty="0"/>
              <a:t>Obelodanjivanje je stvar dogovora</a:t>
            </a:r>
            <a:endParaRPr lang="en-US" dirty="0"/>
          </a:p>
          <a:p>
            <a:pPr lvl="1"/>
            <a:r>
              <a:rPr lang="sr-Latn-RS" dirty="0"/>
              <a:t>Nema opšteg odricanja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7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4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901" y="154003"/>
            <a:ext cx="4193223" cy="59195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3614" y="4562995"/>
            <a:ext cx="34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https://www.innovation-procurement.org/about-ppi/guidance/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226142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73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/>
              <a:t>Kriterijumi za dodelu ugovora</a:t>
            </a:r>
            <a:br>
              <a:rPr lang="en-US" dirty="0"/>
            </a:br>
            <a:r>
              <a:rPr lang="hr-HR" dirty="0" err="1"/>
              <a:t>Čl</a:t>
            </a:r>
            <a:r>
              <a:rPr lang="en-US" dirty="0"/>
              <a:t>.31(1) &amp; </a:t>
            </a:r>
            <a:r>
              <a:rPr lang="hr-HR" dirty="0" err="1"/>
              <a:t>Čl</a:t>
            </a:r>
            <a:r>
              <a:rPr lang="en-US" dirty="0"/>
              <a:t>.67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Najbolji odnos cena-kvalitet – bez drugih kriterijuma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1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0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Inova</a:t>
            </a:r>
            <a:r>
              <a:rPr lang="sr-Latn-RS" dirty="0"/>
              <a:t>cije</a:t>
            </a:r>
            <a:r>
              <a:rPr lang="en-US" dirty="0"/>
              <a:t> &amp; Dire</a:t>
            </a:r>
            <a:r>
              <a:rPr lang="sr-Latn-RS" dirty="0"/>
              <a:t>k</a:t>
            </a:r>
            <a:r>
              <a:rPr lang="en-US" dirty="0" err="1"/>
              <a:t>tiv</a:t>
            </a:r>
            <a:r>
              <a:rPr lang="sr-Latn-RS" dirty="0"/>
              <a:t>a</a:t>
            </a:r>
            <a:r>
              <a:rPr lang="en-US" dirty="0"/>
              <a:t> 2014/24/EU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665"/>
            <a:ext cx="10515600" cy="4704298"/>
          </a:xfrm>
        </p:spPr>
        <p:txBody>
          <a:bodyPr/>
          <a:lstStyle/>
          <a:p>
            <a:endParaRPr lang="en-US" dirty="0"/>
          </a:p>
          <a:p>
            <a:r>
              <a:rPr lang="sr-Latn-RS" dirty="0"/>
              <a:t>Ne radi se samo o tome ”kako kupiti</a:t>
            </a:r>
            <a:r>
              <a:rPr lang="en-US" dirty="0"/>
              <a:t>” </a:t>
            </a:r>
            <a:r>
              <a:rPr lang="sr-Latn-RS" dirty="0"/>
              <a:t>nego i</a:t>
            </a:r>
            <a:r>
              <a:rPr lang="en-US" dirty="0"/>
              <a:t> </a:t>
            </a:r>
            <a:endParaRPr lang="sr-Latn-RS" dirty="0"/>
          </a:p>
          <a:p>
            <a:pPr>
              <a:buNone/>
            </a:pPr>
            <a:r>
              <a:rPr lang="en-US" dirty="0"/>
              <a:t>“</a:t>
            </a:r>
            <a:r>
              <a:rPr lang="sr-Latn-RS" dirty="0"/>
              <a:t>šta kupiti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999" y="1472665"/>
            <a:ext cx="3030553" cy="4511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352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24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 zaboravite odredbe o CPN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dirty="0"/>
              <a:t>Na primer</a:t>
            </a:r>
            <a:r>
              <a:rPr lang="en-US" dirty="0"/>
              <a:t> – </a:t>
            </a:r>
            <a:r>
              <a:rPr lang="sr-Latn-RS" dirty="0"/>
              <a:t>Odluka o dodeli ugovora</a:t>
            </a:r>
            <a:r>
              <a:rPr lang="en-US" dirty="0"/>
              <a:t> (</a:t>
            </a:r>
            <a:r>
              <a:rPr lang="hr-HR" dirty="0" err="1"/>
              <a:t>Čl</a:t>
            </a:r>
            <a:r>
              <a:rPr lang="en-US" dirty="0"/>
              <a:t>.29(7))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r>
              <a:rPr lang="sr-Latn-RS" dirty="0"/>
              <a:t>Naručilac će</a:t>
            </a:r>
            <a:r>
              <a:rPr lang="en-US" dirty="0"/>
              <a:t> </a:t>
            </a:r>
          </a:p>
          <a:p>
            <a:pPr lvl="1"/>
            <a:r>
              <a:rPr lang="sr-Latn-RS" dirty="0"/>
              <a:t>Proveriti da li su konačne ponude u skladu sa navedenim minimalnim uslovima</a:t>
            </a:r>
            <a:endParaRPr lang="en-US" dirty="0"/>
          </a:p>
          <a:p>
            <a:pPr lvl="1"/>
            <a:r>
              <a:rPr lang="sr-Latn-RS" dirty="0"/>
              <a:t>Usklađenost sa</a:t>
            </a:r>
            <a:r>
              <a:rPr lang="en-US" dirty="0"/>
              <a:t> </a:t>
            </a:r>
            <a:r>
              <a:rPr lang="hr-HR" dirty="0" err="1"/>
              <a:t>Čl</a:t>
            </a:r>
            <a:r>
              <a:rPr lang="en-US" dirty="0"/>
              <a:t>.56(1)</a:t>
            </a:r>
          </a:p>
          <a:p>
            <a:pPr lvl="2"/>
            <a:r>
              <a:rPr lang="sr-Latn-RS" dirty="0"/>
              <a:t>zahtevi</a:t>
            </a:r>
            <a:r>
              <a:rPr lang="en-US" dirty="0"/>
              <a:t>, </a:t>
            </a:r>
            <a:r>
              <a:rPr lang="sr-Latn-RS" dirty="0"/>
              <a:t>uslovi i kriterijumi</a:t>
            </a:r>
            <a:endParaRPr lang="en-US" dirty="0"/>
          </a:p>
          <a:p>
            <a:pPr lvl="2"/>
            <a:r>
              <a:rPr lang="en-US" dirty="0"/>
              <a:t>O</a:t>
            </a:r>
            <a:r>
              <a:rPr lang="sr-Latn-RS" dirty="0"/>
              <a:t>snove za isključivanje i kriterijumi za izbor privrednog subjekta</a:t>
            </a:r>
            <a:endParaRPr lang="en-US" dirty="0"/>
          </a:p>
          <a:p>
            <a:pPr lvl="1"/>
            <a:r>
              <a:rPr lang="sr-Latn-RS" dirty="0"/>
              <a:t>Dodela na osnovu objavljenih kriterijuma za dodelu ugovora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45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Partnerstva za inovacije u praksi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Studija slučaja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8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22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DC1E-E479-472B-9A13-77BA87D3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Resursi EK o inovacijama i nabavkama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94EC8-3760-498E-A799-3A352772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Smernice i dobra praksa</a:t>
            </a:r>
            <a:endParaRPr lang="en-US" dirty="0"/>
          </a:p>
          <a:p>
            <a:r>
              <a:rPr lang="en-US" dirty="0"/>
              <a:t>C(2018) 3051 </a:t>
            </a:r>
            <a:r>
              <a:rPr lang="sr-Latn-RS"/>
              <a:t>konačna verzija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https://ec.europa.eu/transparency/regdoc/?fuseaction=list&amp;coteId=3&amp;year=2018&amp;number=3051&amp;version=F&amp;language=en</a:t>
            </a:r>
            <a:endParaRPr lang="en-US" dirty="0"/>
          </a:p>
          <a:p>
            <a:r>
              <a:rPr lang="sr-Latn-RS" dirty="0"/>
              <a:t>Sajt EK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https://ec.europa.eu/info/policies/public-procurement/support-tools-public-buyers/innovation-procurement_en</a:t>
            </a:r>
            <a:endParaRPr lang="en-US" dirty="0"/>
          </a:p>
          <a:p>
            <a:r>
              <a:rPr lang="sr-Latn-RS" dirty="0"/>
              <a:t>Platforma nabavki inovacija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http://www.innovation-procurement.org/home/?no_cache=1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865" y="12781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7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3600" dirty="0"/>
              <a:t>Definicija inovacije</a:t>
            </a:r>
            <a:br>
              <a:rPr lang="en-US" sz="3600" dirty="0"/>
            </a:br>
            <a:r>
              <a:rPr lang="hr-HR" sz="3600" dirty="0" err="1"/>
              <a:t>Čl</a:t>
            </a:r>
            <a:r>
              <a:rPr lang="en-US" sz="3600" dirty="0"/>
              <a:t>.2(22)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Inovacija znači primenu novog ili znatno unapređenog proizvoda, usluge ili procesa, uključujući, između ostalog i</a:t>
            </a:r>
            <a:endParaRPr lang="en-US" dirty="0"/>
          </a:p>
          <a:p>
            <a:pPr lvl="1"/>
            <a:r>
              <a:rPr lang="sr-Latn-RS" dirty="0"/>
              <a:t>proces proizvodnje, gradnje ili konstruisanja</a:t>
            </a:r>
            <a:endParaRPr lang="en-US" dirty="0"/>
          </a:p>
          <a:p>
            <a:pPr lvl="1"/>
            <a:r>
              <a:rPr lang="sr-Latn-RS" dirty="0"/>
              <a:t>novi marketiški metod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sr-Latn-RS" dirty="0"/>
              <a:t>ovi organizacioni metod u poslovnoj praksi, organizaciju radnog mesta, ili spoljnih odnosa</a:t>
            </a:r>
            <a:endParaRPr lang="en-US" dirty="0"/>
          </a:p>
          <a:p>
            <a:pPr lvl="1"/>
            <a:endParaRPr lang="en-US" dirty="0"/>
          </a:p>
          <a:p>
            <a:r>
              <a:rPr lang="sr-Latn-RS" dirty="0"/>
              <a:t>S ciljem pomoći u rešavanju društvenih izazova ili podrške Strategiji Evropa 2</a:t>
            </a:r>
            <a:r>
              <a:rPr lang="en-US" dirty="0"/>
              <a:t>020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sr-Latn-RS" dirty="0"/>
              <a:t>za pametan, održiv i inkluzivan rast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917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4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612"/>
          </a:xfrm>
        </p:spPr>
        <p:txBody>
          <a:bodyPr>
            <a:normAutofit fontScale="90000"/>
          </a:bodyPr>
          <a:lstStyle/>
          <a:p>
            <a:r>
              <a:rPr lang="sr-Latn-RS" sz="3600" dirty="0"/>
              <a:t>Do inovacije se može doći primenom svih postupaka javne nabavke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75257"/>
              </p:ext>
            </p:extLst>
          </p:nvPr>
        </p:nvGraphicFramePr>
        <p:xfrm>
          <a:off x="838200" y="1254125"/>
          <a:ext cx="10515600" cy="492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714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Partnerstvo za inovacije </a:t>
            </a:r>
            <a:r>
              <a:rPr lang="en-US" sz="3600" dirty="0"/>
              <a:t>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sr-Latn-RS" dirty="0"/>
              <a:t>kod</a:t>
            </a:r>
            <a:r>
              <a:rPr lang="en-US" dirty="0"/>
              <a:t> Dire</a:t>
            </a:r>
            <a:r>
              <a:rPr lang="sr-Latn-RS" dirty="0"/>
              <a:t>k</a:t>
            </a:r>
            <a:r>
              <a:rPr lang="en-US" dirty="0" err="1"/>
              <a:t>tive</a:t>
            </a:r>
            <a:r>
              <a:rPr lang="en-US" dirty="0"/>
              <a:t> </a:t>
            </a:r>
            <a:r>
              <a:rPr lang="sr-Latn-RS" dirty="0"/>
              <a:t>iz </a:t>
            </a:r>
            <a:r>
              <a:rPr lang="en-US" dirty="0"/>
              <a:t>2004</a:t>
            </a:r>
            <a:r>
              <a:rPr lang="sr-Latn-RS" dirty="0"/>
              <a:t>. bio je strukturisanje nabavke za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</a:t>
            </a:r>
            <a:r>
              <a:rPr lang="sr-Latn-RS" dirty="0"/>
              <a:t>straživanje i razvoj </a:t>
            </a:r>
            <a:r>
              <a:rPr lang="en-US" dirty="0"/>
              <a:t>(R&amp;D) </a:t>
            </a:r>
          </a:p>
          <a:p>
            <a:pPr marL="457200" lvl="1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+ </a:t>
            </a:r>
          </a:p>
          <a:p>
            <a:pPr lvl="1"/>
            <a:r>
              <a:rPr lang="en-US" dirty="0"/>
              <a:t>O</a:t>
            </a:r>
            <a:r>
              <a:rPr lang="sr-Latn-RS" dirty="0" err="1"/>
              <a:t>pcija</a:t>
            </a:r>
            <a:r>
              <a:rPr lang="sr-Latn-RS" dirty="0"/>
              <a:t> nabavke najboljeg novog proizvoda, usluga ili radova proizvedenih kao rezultat </a:t>
            </a:r>
            <a:r>
              <a:rPr lang="en-US" dirty="0"/>
              <a:t>R&amp;D</a:t>
            </a:r>
            <a:r>
              <a:rPr lang="sr-Latn-RS" dirty="0"/>
              <a:t>-a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375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155C-EE93-384C-B690-7D8E5E9F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Istorijat</a:t>
            </a:r>
            <a:endParaRPr lang="en-US" sz="3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957F86-EDDA-1143-BB79-6713257DC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512920"/>
              </p:ext>
            </p:extLst>
          </p:nvPr>
        </p:nvGraphicFramePr>
        <p:xfrm>
          <a:off x="1188378" y="1345915"/>
          <a:ext cx="10165422" cy="4150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18DF7-8348-AA49-A2A0-6DA15831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9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525"/>
          </a:xfrm>
        </p:spPr>
        <p:txBody>
          <a:bodyPr>
            <a:normAutofit fontScale="90000"/>
          </a:bodyPr>
          <a:lstStyle/>
          <a:p>
            <a:r>
              <a:rPr lang="sr-Latn-RS" sz="3600" dirty="0"/>
              <a:t>Proces partnerstva za inovacije</a:t>
            </a:r>
            <a:br>
              <a:rPr lang="en-US" sz="3600" dirty="0"/>
            </a:br>
            <a:r>
              <a:rPr lang="sr-Latn-RS" sz="2700" dirty="0"/>
              <a:t>Zasnovan na </a:t>
            </a:r>
            <a:r>
              <a:rPr lang="en-US" sz="2700" dirty="0"/>
              <a:t>CPN</a:t>
            </a:r>
            <a:r>
              <a:rPr lang="sr-Latn-RS" sz="2700" dirty="0"/>
              <a:t>,</a:t>
            </a:r>
            <a:r>
              <a:rPr lang="en-US" sz="2700" dirty="0"/>
              <a:t> </a:t>
            </a:r>
            <a:r>
              <a:rPr lang="sr-Latn-RS" sz="2700" dirty="0"/>
              <a:t>ali s drugim ciljevima</a:t>
            </a:r>
            <a:r>
              <a:rPr lang="en-US" sz="2700" dirty="0"/>
              <a:t> – </a:t>
            </a:r>
            <a:r>
              <a:rPr lang="sr-Latn-RS" sz="2700" dirty="0"/>
              <a:t>klasičan</a:t>
            </a:r>
            <a:r>
              <a:rPr lang="en-US" sz="2700" dirty="0"/>
              <a:t> R&amp;D </a:t>
            </a:r>
            <a:r>
              <a:rPr lang="sr-Latn-RS" sz="2700" dirty="0"/>
              <a:t>ciklus</a:t>
            </a:r>
            <a:r>
              <a:rPr lang="en-US" sz="2700" dirty="0"/>
              <a:t> plus </a:t>
            </a:r>
            <a:r>
              <a:rPr lang="sr-Latn-RS" sz="2700" dirty="0"/>
              <a:t>komercijalizacija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415373"/>
              </p:ext>
            </p:extLst>
          </p:nvPr>
        </p:nvGraphicFramePr>
        <p:xfrm>
          <a:off x="838200" y="1263650"/>
          <a:ext cx="10515600" cy="4913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2280863" y="3086047"/>
            <a:ext cx="731520" cy="12685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445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8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/>
              <a:t>Proces partnerstva za inovacije </a:t>
            </a:r>
            <a:r>
              <a:rPr lang="en-US" sz="3600" dirty="0"/>
              <a:t>(IP) </a:t>
            </a:r>
            <a:r>
              <a:rPr lang="sr-Latn-RS" sz="3600" i="1" dirty="0"/>
              <a:t>zasnovan</a:t>
            </a:r>
            <a:r>
              <a:rPr lang="en-US" sz="3600" i="1" dirty="0"/>
              <a:t> </a:t>
            </a:r>
            <a:r>
              <a:rPr lang="sr-Latn-RS" sz="3600" dirty="0"/>
              <a:t>na</a:t>
            </a:r>
            <a:r>
              <a:rPr lang="en-US" sz="3600" dirty="0"/>
              <a:t> CPN</a:t>
            </a:r>
            <a:br>
              <a:rPr lang="en-US" sz="3600" dirty="0"/>
            </a:br>
            <a:r>
              <a:rPr lang="en-US" sz="3600" dirty="0"/>
              <a:t>Dire</a:t>
            </a:r>
            <a:r>
              <a:rPr lang="sr-Latn-RS" sz="3600" dirty="0"/>
              <a:t>k</a:t>
            </a:r>
            <a:r>
              <a:rPr lang="en-US" sz="3600" dirty="0" err="1"/>
              <a:t>tiv</a:t>
            </a:r>
            <a:r>
              <a:rPr lang="sr-Latn-RS" sz="3600" dirty="0"/>
              <a:t>a</a:t>
            </a:r>
            <a:r>
              <a:rPr lang="en-US" sz="3600" dirty="0"/>
              <a:t> 2014/14/EU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39048"/>
              </p:ext>
            </p:extLst>
          </p:nvPr>
        </p:nvGraphicFramePr>
        <p:xfrm>
          <a:off x="838200" y="1825624"/>
          <a:ext cx="10515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878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1335</Words>
  <Application>Microsoft Office PowerPoint</Application>
  <PresentationFormat>Widescreen</PresentationFormat>
  <Paragraphs>244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Cambria</vt:lpstr>
      <vt:lpstr>Office Theme</vt:lpstr>
      <vt:lpstr>Projekat “Podrška daljem unapređenju sistema javnih nabavki u Srbiji”, IPA 2013</vt:lpstr>
      <vt:lpstr>Inovativnost i nabavke</vt:lpstr>
      <vt:lpstr>Inovacije &amp; Direktiva 2014/24/EU</vt:lpstr>
      <vt:lpstr>Definicija inovacije Čl.2(22)</vt:lpstr>
      <vt:lpstr>Do inovacije se može doći primenom svih postupaka javne nabavke</vt:lpstr>
      <vt:lpstr>Partnerstvo za inovacije (IP)</vt:lpstr>
      <vt:lpstr>Istorijat</vt:lpstr>
      <vt:lpstr>Proces partnerstva za inovacije Zasnovan na CPN, ali s drugim ciljevima – klasičan R&amp;D ciklus plus komercijalizacija </vt:lpstr>
      <vt:lpstr>Proces partnerstva za inovacije (IP) zasnovan na CPN Direktiva 2014/14/EU</vt:lpstr>
      <vt:lpstr>Preambula 49.</vt:lpstr>
      <vt:lpstr>Preambula 49.</vt:lpstr>
      <vt:lpstr>Izbor postupka  Čl.26 </vt:lpstr>
      <vt:lpstr>Cilj IP Čl.31(2)</vt:lpstr>
      <vt:lpstr>Finansijski prag  Čl.5</vt:lpstr>
      <vt:lpstr>Sastav, ulaganje u i trajanje IP Čl.31(7)</vt:lpstr>
      <vt:lpstr>Tok procesa Objave</vt:lpstr>
      <vt:lpstr>Konkursna dokumentacija Čl.31(1)</vt:lpstr>
      <vt:lpstr>Minimalni rokovi za prijem zahteva za učešće Čl.31(1)</vt:lpstr>
      <vt:lpstr>Tok procesa Odabir Čl.56-64</vt:lpstr>
      <vt:lpstr>Tok procesa Smanjenje broja kvalifikovanih kandidata (uži izbor)  Čl.31(1) &amp; Čl.65</vt:lpstr>
      <vt:lpstr>Tok procesa Poziv Čl.54</vt:lpstr>
      <vt:lpstr>Pregovori – fazni proces Čl.31(3)</vt:lpstr>
      <vt:lpstr>Pregovori – fazni proces Čl.31(2) - struktura </vt:lpstr>
      <vt:lpstr>Pregovori – fazni proces Čl.31(2) - Ciljevi</vt:lpstr>
      <vt:lpstr>Pregovori – ravnopravan tretman   Čl.31(4) </vt:lpstr>
      <vt:lpstr>Pregovori – ravnopravan tretman    Čl.31(4) &amp; Čl.21</vt:lpstr>
      <vt:lpstr>Intelektualna svojina Čl.31(6) &amp; Čl.21</vt:lpstr>
      <vt:lpstr>PowerPoint Presentation</vt:lpstr>
      <vt:lpstr>Kriterijumi za dodelu ugovora Čl.31(1) &amp; Čl.67</vt:lpstr>
      <vt:lpstr>Ne zaboravite odredbe o CPN!</vt:lpstr>
      <vt:lpstr>Partnerstva za inovacije u praksi</vt:lpstr>
      <vt:lpstr>Resursi EK o inovacijama i nabavkama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User</cp:lastModifiedBy>
  <cp:revision>64</cp:revision>
  <cp:lastPrinted>2019-01-11T18:13:49Z</cp:lastPrinted>
  <dcterms:created xsi:type="dcterms:W3CDTF">2018-01-15T12:51:57Z</dcterms:created>
  <dcterms:modified xsi:type="dcterms:W3CDTF">2019-01-22T09:33:54Z</dcterms:modified>
</cp:coreProperties>
</file>